
<file path=[Content_Types].xml><?xml version="1.0" encoding="utf-8"?>
<Types xmlns="http://schemas.openxmlformats.org/package/2006/content-types">
  <Default Extension="fntdata" ContentType="application/x-fontdata"/>
  <Default Extension="gif" ContentType="image/gi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2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12192000" cy="6858000"/>
  <p:notesSz cx="6858000" cy="9144000"/>
  <p:embeddedFontLst>
    <p:embeddedFont>
      <p:font typeface="Palatino Linotype" panose="02040502050505030304" pitchFamily="18" charset="0"/>
      <p:regular r:id="rId30"/>
      <p:bold r:id="rId31"/>
      <p:italic r:id="rId32"/>
      <p:boldItalic r:id="rId3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36" roundtripDataSignature="AMtx7mjdGGbvDcFRi7eGkje74lf4fQoxM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718" autoAdjust="0"/>
    <p:restoredTop sz="90819" autoAdjust="0"/>
  </p:normalViewPr>
  <p:slideViewPr>
    <p:cSldViewPr snapToGrid="0">
      <p:cViewPr varScale="1">
        <p:scale>
          <a:sx n="111" d="100"/>
          <a:sy n="111" d="100"/>
        </p:scale>
        <p:origin x="328"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4.fntdata"/><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3.fntdata"/><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customschemas.google.com/relationships/presentationmetadata" Target="meta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font" Target="fonts/font1.fntdata"/><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4" name="Google Shape;84;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5" name="Google Shape;85;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7" name="Google Shape;157;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p1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3" name="Google Shape;163;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1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8" name="Google Shape;168;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p1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4" name="Google Shape;174;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p1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a:t>*Maybe Nate can finish off with this one and then hand over to Robert for AR journey</a:t>
            </a:r>
            <a:endParaRPr/>
          </a:p>
          <a:p>
            <a:pPr marL="0" lvl="0" indent="0" algn="l" rtl="0">
              <a:spcBef>
                <a:spcPts val="0"/>
              </a:spcBef>
              <a:spcAft>
                <a:spcPts val="0"/>
              </a:spcAft>
              <a:buNone/>
            </a:pPr>
            <a:endParaRPr/>
          </a:p>
        </p:txBody>
      </p:sp>
      <p:sp>
        <p:nvSpPr>
          <p:cNvPr id="180" name="Google Shape;180;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g26855b534d8_0_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a:t>*Robert pick up here</a:t>
            </a:r>
            <a:endParaRPr/>
          </a:p>
          <a:p>
            <a:pPr marL="0" lvl="0" indent="0" algn="l" rtl="0">
              <a:spcBef>
                <a:spcPts val="0"/>
              </a:spcBef>
              <a:spcAft>
                <a:spcPts val="0"/>
              </a:spcAft>
              <a:buNone/>
            </a:pPr>
            <a:endParaRPr/>
          </a:p>
        </p:txBody>
      </p:sp>
      <p:sp>
        <p:nvSpPr>
          <p:cNvPr id="186" name="Google Shape;186;g26855b534d8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g26855b534d8_0_6: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a:t>*Potential call to action: Every state will be working on new action steps - maybe that should include exploration of ADRF :)</a:t>
            </a:r>
            <a:endParaRPr/>
          </a:p>
          <a:p>
            <a:pPr marL="0" lvl="0" indent="0" algn="l" rtl="0">
              <a:spcBef>
                <a:spcPts val="0"/>
              </a:spcBef>
              <a:spcAft>
                <a:spcPts val="0"/>
              </a:spcAft>
              <a:buNone/>
            </a:pPr>
            <a:endParaRPr/>
          </a:p>
        </p:txBody>
      </p:sp>
      <p:sp>
        <p:nvSpPr>
          <p:cNvPr id="193" name="Google Shape;193;g26855b534d8_0_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26855b534d8_0_13: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a:t>*Potential call to action: Every state will be working on new action steps - maybe that should include exploration of ADRF :)</a:t>
            </a:r>
            <a:endParaRPr/>
          </a:p>
          <a:p>
            <a:pPr marL="0" lvl="0" indent="0" algn="l" rtl="0">
              <a:spcBef>
                <a:spcPts val="0"/>
              </a:spcBef>
              <a:spcAft>
                <a:spcPts val="0"/>
              </a:spcAft>
              <a:buNone/>
            </a:pPr>
            <a:r>
              <a:rPr lang="en-US"/>
              <a:t>We got value from every program, before we were ever sharing data</a:t>
            </a:r>
            <a:endParaRPr/>
          </a:p>
          <a:p>
            <a:pPr marL="0" lvl="0" indent="0" algn="l" rtl="0">
              <a:spcBef>
                <a:spcPts val="0"/>
              </a:spcBef>
              <a:spcAft>
                <a:spcPts val="0"/>
              </a:spcAft>
              <a:buNone/>
            </a:pPr>
            <a:endParaRPr/>
          </a:p>
        </p:txBody>
      </p:sp>
      <p:sp>
        <p:nvSpPr>
          <p:cNvPr id="200" name="Google Shape;200;g26855b534d8_0_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g26855b534d8_0_19: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a:t>*Potential call to action: Every state will be working on new action steps - maybe that should include exploration of ADRF :)</a:t>
            </a:r>
            <a:endParaRPr/>
          </a:p>
          <a:p>
            <a:pPr marL="0" lvl="0" indent="0" algn="l" rtl="0">
              <a:spcBef>
                <a:spcPts val="0"/>
              </a:spcBef>
              <a:spcAft>
                <a:spcPts val="0"/>
              </a:spcAft>
              <a:buNone/>
            </a:pPr>
            <a:r>
              <a:rPr lang="en-US"/>
              <a:t>We got value from every program, before we were ever sharing data</a:t>
            </a:r>
            <a:endParaRPr/>
          </a:p>
          <a:p>
            <a:pPr marL="0" lvl="0" indent="0" algn="l" rtl="0">
              <a:spcBef>
                <a:spcPts val="0"/>
              </a:spcBef>
              <a:spcAft>
                <a:spcPts val="0"/>
              </a:spcAft>
              <a:buNone/>
            </a:pPr>
            <a:endParaRPr/>
          </a:p>
        </p:txBody>
      </p:sp>
      <p:sp>
        <p:nvSpPr>
          <p:cNvPr id="206" name="Google Shape;206;g26855b534d8_0_1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g26855b534d8_0_25: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a:t>*Potential call to action: Every state will be working on new action steps - maybe that should include exploration of ADRF :)</a:t>
            </a:r>
            <a:endParaRPr/>
          </a:p>
          <a:p>
            <a:pPr marL="0" lvl="0" indent="0" algn="l" rtl="0">
              <a:spcBef>
                <a:spcPts val="0"/>
              </a:spcBef>
              <a:spcAft>
                <a:spcPts val="0"/>
              </a:spcAft>
              <a:buNone/>
            </a:pPr>
            <a:r>
              <a:rPr lang="en-US"/>
              <a:t>We got value from every program, before we were ever sharing data</a:t>
            </a:r>
            <a:endParaRPr/>
          </a:p>
          <a:p>
            <a:pPr marL="0" lvl="0" indent="0" algn="l" rtl="0">
              <a:spcBef>
                <a:spcPts val="0"/>
              </a:spcBef>
              <a:spcAft>
                <a:spcPts val="0"/>
              </a:spcAft>
              <a:buNone/>
            </a:pPr>
            <a:endParaRPr/>
          </a:p>
        </p:txBody>
      </p:sp>
      <p:sp>
        <p:nvSpPr>
          <p:cNvPr id="213" name="Google Shape;213;g26855b534d8_0_2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0" name="Google Shape;90;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Google Shape;218;g361bf1f07a92a805_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a:t>*Potential call to action: Every state will be working on new action steps - maybe that should include exploration of ADRF :)</a:t>
            </a:r>
            <a:endParaRPr/>
          </a:p>
          <a:p>
            <a:pPr marL="0" lvl="0" indent="0" algn="l" rtl="0">
              <a:spcBef>
                <a:spcPts val="0"/>
              </a:spcBef>
              <a:spcAft>
                <a:spcPts val="0"/>
              </a:spcAft>
              <a:buNone/>
            </a:pPr>
            <a:r>
              <a:rPr lang="en-US"/>
              <a:t>We got value from every program, before we were ever sharing data</a:t>
            </a:r>
            <a:endParaRPr/>
          </a:p>
          <a:p>
            <a:pPr marL="0" lvl="0" indent="0" algn="l" rtl="0">
              <a:spcBef>
                <a:spcPts val="0"/>
              </a:spcBef>
              <a:spcAft>
                <a:spcPts val="0"/>
              </a:spcAft>
              <a:buNone/>
            </a:pPr>
            <a:endParaRPr/>
          </a:p>
        </p:txBody>
      </p:sp>
      <p:sp>
        <p:nvSpPr>
          <p:cNvPr id="219" name="Google Shape;219;g361bf1f07a92a805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Google Shape;224;p15:notes"/>
          <p:cNvSpPr txBox="1">
            <a:spLocks noGrp="1"/>
          </p:cNvSpPr>
          <p:nvPr>
            <p:ph type="body" idx="1"/>
          </p:nvPr>
        </p:nvSpPr>
        <p:spPr>
          <a:xfrm>
            <a:off x="929640" y="3373755"/>
            <a:ext cx="7437000" cy="276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rgbClr val="001530"/>
              </a:buClr>
              <a:buSzPts val="1400"/>
              <a:buFont typeface="Times New Roman"/>
              <a:buNone/>
            </a:pPr>
            <a:endParaRPr sz="1150">
              <a:solidFill>
                <a:srgbClr val="001530"/>
              </a:solidFill>
              <a:highlight>
                <a:srgbClr val="F4F4F7"/>
              </a:highlight>
              <a:latin typeface="Times New Roman"/>
              <a:ea typeface="Times New Roman"/>
              <a:cs typeface="Times New Roman"/>
              <a:sym typeface="Times New Roman"/>
            </a:endParaRPr>
          </a:p>
        </p:txBody>
      </p:sp>
      <p:sp>
        <p:nvSpPr>
          <p:cNvPr id="225" name="Google Shape;225;p15:notes"/>
          <p:cNvSpPr>
            <a:spLocks noGrp="1" noRot="1" noChangeAspect="1"/>
          </p:cNvSpPr>
          <p:nvPr>
            <p:ph type="sldImg" idx="2"/>
          </p:nvPr>
        </p:nvSpPr>
        <p:spPr>
          <a:xfrm>
            <a:off x="2546350" y="876300"/>
            <a:ext cx="4203700" cy="236537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Google Shape;230;p1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1" name="Google Shape;231;p1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222222"/>
              </a:buClr>
              <a:buSzPts val="1800"/>
              <a:buFont typeface="Calibri"/>
              <a:buNone/>
            </a:pPr>
            <a:r>
              <a:rPr lang="en-US" sz="1800" b="0" i="0">
                <a:solidFill>
                  <a:srgbClr val="222222"/>
                </a:solidFill>
                <a:latin typeface="Calibri"/>
                <a:ea typeface="Calibri"/>
                <a:cs typeface="Calibri"/>
                <a:sym typeface="Calibri"/>
              </a:rPr>
              <a:t>Development of the data sharing agreements and project space for the program facilitated interagency sharing of Arkansas data across numerous department and programs (show list, table, image of the breadth of data involved).</a:t>
            </a:r>
            <a:endParaRPr/>
          </a:p>
          <a:p>
            <a:pPr marL="0" lvl="0" indent="0" algn="l" rtl="0">
              <a:spcBef>
                <a:spcPts val="0"/>
              </a:spcBef>
              <a:spcAft>
                <a:spcPts val="0"/>
              </a:spcAft>
              <a:buNone/>
            </a:pPr>
            <a:endParaRPr/>
          </a:p>
        </p:txBody>
      </p:sp>
      <p:sp>
        <p:nvSpPr>
          <p:cNvPr id="232" name="Google Shape;232;p1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22</a:t>
            </a:fld>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Google Shape;238;g1faf9a0f4f1dfa54_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9" name="Google Shape;239;g1faf9a0f4f1dfa54_6: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222222"/>
              </a:buClr>
              <a:buSzPts val="1800"/>
              <a:buFont typeface="Calibri"/>
              <a:buNone/>
            </a:pPr>
            <a:r>
              <a:rPr lang="en-US" sz="1800" b="0" i="0">
                <a:solidFill>
                  <a:srgbClr val="222222"/>
                </a:solidFill>
                <a:latin typeface="Calibri"/>
                <a:ea typeface="Calibri"/>
                <a:cs typeface="Calibri"/>
                <a:sym typeface="Calibri"/>
              </a:rPr>
              <a:t>Development of the data sharing agreements and project space for the program facilitated interagency sharing of Arkansas data across numerous department and programs (show list, table, image of the breadth of data involved).</a:t>
            </a:r>
            <a:endParaRPr/>
          </a:p>
          <a:p>
            <a:pPr marL="0" lvl="0" indent="0" algn="l" rtl="0">
              <a:spcBef>
                <a:spcPts val="0"/>
              </a:spcBef>
              <a:spcAft>
                <a:spcPts val="0"/>
              </a:spcAft>
              <a:buNone/>
            </a:pPr>
            <a:endParaRPr/>
          </a:p>
        </p:txBody>
      </p:sp>
      <p:sp>
        <p:nvSpPr>
          <p:cNvPr id="240" name="Google Shape;240;g1faf9a0f4f1dfa54_6: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23</a:t>
            </a:fld>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Google Shape;245;g1faf9a0f4f1dfa54_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6" name="Google Shape;246;g1faf9a0f4f1dfa54_13: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222222"/>
              </a:buClr>
              <a:buSzPts val="1800"/>
              <a:buFont typeface="Calibri"/>
              <a:buNone/>
            </a:pPr>
            <a:r>
              <a:rPr lang="en-US" sz="1800" b="0" i="0">
                <a:solidFill>
                  <a:srgbClr val="222222"/>
                </a:solidFill>
                <a:latin typeface="Calibri"/>
                <a:ea typeface="Calibri"/>
                <a:cs typeface="Calibri"/>
                <a:sym typeface="Calibri"/>
              </a:rPr>
              <a:t>Development of the data sharing agreements and project space for the program facilitated interagency sharing of Arkansas data across numerous department and programs (show list, table, image of the breadth of data involved).</a:t>
            </a:r>
            <a:endParaRPr/>
          </a:p>
          <a:p>
            <a:pPr marL="0" lvl="0" indent="0" algn="l" rtl="0">
              <a:spcBef>
                <a:spcPts val="0"/>
              </a:spcBef>
              <a:spcAft>
                <a:spcPts val="0"/>
              </a:spcAft>
              <a:buNone/>
            </a:pPr>
            <a:endParaRPr/>
          </a:p>
        </p:txBody>
      </p:sp>
      <p:sp>
        <p:nvSpPr>
          <p:cNvPr id="247" name="Google Shape;247;g1faf9a0f4f1dfa54_13: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24</a:t>
            </a:fld>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1"/>
        <p:cNvGrpSpPr/>
        <p:nvPr/>
      </p:nvGrpSpPr>
      <p:grpSpPr>
        <a:xfrm>
          <a:off x="0" y="0"/>
          <a:ext cx="0" cy="0"/>
          <a:chOff x="0" y="0"/>
          <a:chExt cx="0" cy="0"/>
        </a:xfrm>
      </p:grpSpPr>
      <p:sp>
        <p:nvSpPr>
          <p:cNvPr id="252" name="Google Shape;252;p1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53" name="Google Shape;253;p1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
        <p:cNvGrpSpPr/>
        <p:nvPr/>
      </p:nvGrpSpPr>
      <p:grpSpPr>
        <a:xfrm>
          <a:off x="0" y="0"/>
          <a:ext cx="0" cy="0"/>
          <a:chOff x="0" y="0"/>
          <a:chExt cx="0" cy="0"/>
        </a:xfrm>
      </p:grpSpPr>
      <p:sp>
        <p:nvSpPr>
          <p:cNvPr id="258" name="Google Shape;258;p2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59" name="Google Shape;259;p2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4" name="Google Shape;264;p2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5" name="Google Shape;265;p2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6" name="Google Shape;96;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2" name="Google Shape;102;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7" name="Google Shape;107;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3" name="Google Shape;113;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8" name="Google Shape;138;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3" name="Google Shape;143;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p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1" name="Google Shape;151;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3"/>
        <p:cNvGrpSpPr/>
        <p:nvPr/>
      </p:nvGrpSpPr>
      <p:grpSpPr>
        <a:xfrm>
          <a:off x="0" y="0"/>
          <a:ext cx="0" cy="0"/>
          <a:chOff x="0" y="0"/>
          <a:chExt cx="0" cy="0"/>
        </a:xfrm>
      </p:grpSpPr>
      <p:sp>
        <p:nvSpPr>
          <p:cNvPr id="14" name="Google Shape;14;p24"/>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lt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5" name="Google Shape;15;p24"/>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lt1"/>
              </a:buClr>
              <a:buSzPts val="2400"/>
              <a:buNone/>
              <a:defRPr sz="2400"/>
            </a:lvl1pPr>
            <a:lvl2pPr lvl="1" algn="ctr">
              <a:lnSpc>
                <a:spcPct val="90000"/>
              </a:lnSpc>
              <a:spcBef>
                <a:spcPts val="500"/>
              </a:spcBef>
              <a:spcAft>
                <a:spcPts val="0"/>
              </a:spcAft>
              <a:buClr>
                <a:schemeClr val="lt1"/>
              </a:buClr>
              <a:buSzPts val="2000"/>
              <a:buNone/>
              <a:defRPr sz="2000"/>
            </a:lvl2pPr>
            <a:lvl3pPr lvl="2" algn="ctr">
              <a:lnSpc>
                <a:spcPct val="90000"/>
              </a:lnSpc>
              <a:spcBef>
                <a:spcPts val="500"/>
              </a:spcBef>
              <a:spcAft>
                <a:spcPts val="0"/>
              </a:spcAft>
              <a:buClr>
                <a:schemeClr val="lt1"/>
              </a:buClr>
              <a:buSzPts val="1800"/>
              <a:buNone/>
              <a:defRPr sz="1800"/>
            </a:lvl3pPr>
            <a:lvl4pPr lvl="3" algn="ctr">
              <a:lnSpc>
                <a:spcPct val="90000"/>
              </a:lnSpc>
              <a:spcBef>
                <a:spcPts val="500"/>
              </a:spcBef>
              <a:spcAft>
                <a:spcPts val="0"/>
              </a:spcAft>
              <a:buClr>
                <a:schemeClr val="lt1"/>
              </a:buClr>
              <a:buSzPts val="1600"/>
              <a:buNone/>
              <a:defRPr sz="1600"/>
            </a:lvl4pPr>
            <a:lvl5pPr lvl="4" algn="ctr">
              <a:lnSpc>
                <a:spcPct val="90000"/>
              </a:lnSpc>
              <a:spcBef>
                <a:spcPts val="500"/>
              </a:spcBef>
              <a:spcAft>
                <a:spcPts val="0"/>
              </a:spcAft>
              <a:buClr>
                <a:schemeClr val="lt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6" name="Google Shape;16;p2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7" name="Google Shape;17;p2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8" name="Google Shape;18;p2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b="0" i="0" u="none" strike="noStrike" cap="none">
                <a:solidFill>
                  <a:schemeClr val="dk1"/>
                </a:solidFill>
                <a:latin typeface="Calibri"/>
                <a:ea typeface="Calibri"/>
                <a:cs typeface="Calibri"/>
                <a:sym typeface="Calibri"/>
              </a:defRPr>
            </a:lvl1pPr>
            <a:lvl2pPr marL="0" marR="0" lvl="1" indent="0" algn="l" rtl="0">
              <a:spcBef>
                <a:spcPts val="0"/>
              </a:spcBef>
              <a:buNone/>
              <a:defRPr sz="1800" b="0" i="0" u="none" strike="noStrike" cap="none">
                <a:solidFill>
                  <a:schemeClr val="dk1"/>
                </a:solidFill>
                <a:latin typeface="Calibri"/>
                <a:ea typeface="Calibri"/>
                <a:cs typeface="Calibri"/>
                <a:sym typeface="Calibri"/>
              </a:defRPr>
            </a:lvl2pPr>
            <a:lvl3pPr marL="0" marR="0" lvl="2" indent="0" algn="l" rtl="0">
              <a:spcBef>
                <a:spcPts val="0"/>
              </a:spcBef>
              <a:buNone/>
              <a:defRPr sz="1800" b="0" i="0" u="none" strike="noStrike" cap="none">
                <a:solidFill>
                  <a:schemeClr val="dk1"/>
                </a:solidFill>
                <a:latin typeface="Calibri"/>
                <a:ea typeface="Calibri"/>
                <a:cs typeface="Calibri"/>
                <a:sym typeface="Calibri"/>
              </a:defRPr>
            </a:lvl3pPr>
            <a:lvl4pPr marL="0" marR="0" lvl="3" indent="0" algn="l" rtl="0">
              <a:spcBef>
                <a:spcPts val="0"/>
              </a:spcBef>
              <a:buNone/>
              <a:defRPr sz="1800" b="0" i="0" u="none" strike="noStrike" cap="none">
                <a:solidFill>
                  <a:schemeClr val="dk1"/>
                </a:solidFill>
                <a:latin typeface="Calibri"/>
                <a:ea typeface="Calibri"/>
                <a:cs typeface="Calibri"/>
                <a:sym typeface="Calibri"/>
              </a:defRPr>
            </a:lvl4pPr>
            <a:lvl5pPr marL="0" marR="0" lvl="4" indent="0" algn="l" rtl="0">
              <a:spcBef>
                <a:spcPts val="0"/>
              </a:spcBef>
              <a:buNone/>
              <a:defRPr sz="1800" b="0" i="0" u="none" strike="noStrike" cap="none">
                <a:solidFill>
                  <a:schemeClr val="dk1"/>
                </a:solidFill>
                <a:latin typeface="Calibri"/>
                <a:ea typeface="Calibri"/>
                <a:cs typeface="Calibri"/>
                <a:sym typeface="Calibri"/>
              </a:defRPr>
            </a:lvl5pPr>
            <a:lvl6pPr marL="0" marR="0" lvl="5" indent="0" algn="l" rtl="0">
              <a:spcBef>
                <a:spcPts val="0"/>
              </a:spcBef>
              <a:buNone/>
              <a:defRPr sz="1800" b="0" i="0" u="none" strike="noStrike" cap="none">
                <a:solidFill>
                  <a:schemeClr val="dk1"/>
                </a:solidFill>
                <a:latin typeface="Calibri"/>
                <a:ea typeface="Calibri"/>
                <a:cs typeface="Calibri"/>
                <a:sym typeface="Calibri"/>
              </a:defRPr>
            </a:lvl6pPr>
            <a:lvl7pPr marL="0" marR="0" lvl="6" indent="0" algn="l" rtl="0">
              <a:spcBef>
                <a:spcPts val="0"/>
              </a:spcBef>
              <a:buNone/>
              <a:defRPr sz="1800" b="0" i="0" u="none" strike="noStrike" cap="none">
                <a:solidFill>
                  <a:schemeClr val="dk1"/>
                </a:solidFill>
                <a:latin typeface="Calibri"/>
                <a:ea typeface="Calibri"/>
                <a:cs typeface="Calibri"/>
                <a:sym typeface="Calibri"/>
              </a:defRPr>
            </a:lvl7pPr>
            <a:lvl8pPr marL="0" marR="0" lvl="7" indent="0" algn="l" rtl="0">
              <a:spcBef>
                <a:spcPts val="0"/>
              </a:spcBef>
              <a:buNone/>
              <a:defRPr sz="1800" b="0" i="0" u="none" strike="noStrike" cap="none">
                <a:solidFill>
                  <a:schemeClr val="dk1"/>
                </a:solidFill>
                <a:latin typeface="Calibri"/>
                <a:ea typeface="Calibri"/>
                <a:cs typeface="Calibri"/>
                <a:sym typeface="Calibri"/>
              </a:defRPr>
            </a:lvl8pPr>
            <a:lvl9pPr marL="0" marR="0" lvl="8" indent="0" algn="l" rtl="0">
              <a:spcBef>
                <a:spcPts val="0"/>
              </a:spcBef>
              <a:buNone/>
              <a:defRPr sz="1800" b="0" i="0" u="none" strike="noStrike" cap="none">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0"/>
        <p:cNvGrpSpPr/>
        <p:nvPr/>
      </p:nvGrpSpPr>
      <p:grpSpPr>
        <a:xfrm>
          <a:off x="0" y="0"/>
          <a:ext cx="0" cy="0"/>
          <a:chOff x="0" y="0"/>
          <a:chExt cx="0" cy="0"/>
        </a:xfrm>
      </p:grpSpPr>
      <p:sp>
        <p:nvSpPr>
          <p:cNvPr id="71" name="Google Shape;71;p3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2" name="Google Shape;72;p33"/>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lt1"/>
              </a:buClr>
              <a:buSzPts val="1800"/>
              <a:buChar char="•"/>
              <a:defRPr/>
            </a:lvl1pPr>
            <a:lvl2pPr marL="914400" lvl="1" indent="-342900" algn="l">
              <a:lnSpc>
                <a:spcPct val="90000"/>
              </a:lnSpc>
              <a:spcBef>
                <a:spcPts val="500"/>
              </a:spcBef>
              <a:spcAft>
                <a:spcPts val="0"/>
              </a:spcAft>
              <a:buClr>
                <a:schemeClr val="lt1"/>
              </a:buClr>
              <a:buSzPts val="1800"/>
              <a:buChar char="•"/>
              <a:defRPr/>
            </a:lvl2pPr>
            <a:lvl3pPr marL="1371600" lvl="2" indent="-342900" algn="l">
              <a:lnSpc>
                <a:spcPct val="90000"/>
              </a:lnSpc>
              <a:spcBef>
                <a:spcPts val="500"/>
              </a:spcBef>
              <a:spcAft>
                <a:spcPts val="0"/>
              </a:spcAft>
              <a:buClr>
                <a:schemeClr val="lt1"/>
              </a:buClr>
              <a:buSzPts val="1800"/>
              <a:buChar char="•"/>
              <a:defRPr/>
            </a:lvl3pPr>
            <a:lvl4pPr marL="1828800" lvl="3" indent="-342900" algn="l">
              <a:lnSpc>
                <a:spcPct val="90000"/>
              </a:lnSpc>
              <a:spcBef>
                <a:spcPts val="500"/>
              </a:spcBef>
              <a:spcAft>
                <a:spcPts val="0"/>
              </a:spcAft>
              <a:buClr>
                <a:schemeClr val="lt1"/>
              </a:buClr>
              <a:buSzPts val="1800"/>
              <a:buChar char="•"/>
              <a:defRPr/>
            </a:lvl4pPr>
            <a:lvl5pPr marL="2286000" lvl="4" indent="-342900" algn="l">
              <a:lnSpc>
                <a:spcPct val="90000"/>
              </a:lnSpc>
              <a:spcBef>
                <a:spcPts val="500"/>
              </a:spcBef>
              <a:spcAft>
                <a:spcPts val="0"/>
              </a:spcAft>
              <a:buClr>
                <a:schemeClr val="lt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3" name="Google Shape;73;p3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4" name="Google Shape;74;p3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5" name="Google Shape;75;p3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a:solidFill>
                  <a:schemeClr val="dk1"/>
                </a:solidFill>
                <a:latin typeface="Calibri"/>
                <a:ea typeface="Calibri"/>
                <a:cs typeface="Calibri"/>
                <a:sym typeface="Calibri"/>
              </a:defRPr>
            </a:lvl1pPr>
            <a:lvl2pPr marL="0" marR="0" lvl="1" indent="0" algn="l" rtl="0">
              <a:spcBef>
                <a:spcPts val="0"/>
              </a:spcBef>
              <a:buNone/>
              <a:defRPr sz="1800">
                <a:solidFill>
                  <a:schemeClr val="dk1"/>
                </a:solidFill>
                <a:latin typeface="Calibri"/>
                <a:ea typeface="Calibri"/>
                <a:cs typeface="Calibri"/>
                <a:sym typeface="Calibri"/>
              </a:defRPr>
            </a:lvl2pPr>
            <a:lvl3pPr marL="0" marR="0" lvl="2" indent="0" algn="l" rtl="0">
              <a:spcBef>
                <a:spcPts val="0"/>
              </a:spcBef>
              <a:buNone/>
              <a:defRPr sz="1800">
                <a:solidFill>
                  <a:schemeClr val="dk1"/>
                </a:solidFill>
                <a:latin typeface="Calibri"/>
                <a:ea typeface="Calibri"/>
                <a:cs typeface="Calibri"/>
                <a:sym typeface="Calibri"/>
              </a:defRPr>
            </a:lvl3pPr>
            <a:lvl4pPr marL="0" marR="0" lvl="3" indent="0" algn="l" rtl="0">
              <a:spcBef>
                <a:spcPts val="0"/>
              </a:spcBef>
              <a:buNone/>
              <a:defRPr sz="1800">
                <a:solidFill>
                  <a:schemeClr val="dk1"/>
                </a:solidFill>
                <a:latin typeface="Calibri"/>
                <a:ea typeface="Calibri"/>
                <a:cs typeface="Calibri"/>
                <a:sym typeface="Calibri"/>
              </a:defRPr>
            </a:lvl4pPr>
            <a:lvl5pPr marL="0" marR="0" lvl="4" indent="0" algn="l" rtl="0">
              <a:spcBef>
                <a:spcPts val="0"/>
              </a:spcBef>
              <a:buNone/>
              <a:defRPr sz="1800">
                <a:solidFill>
                  <a:schemeClr val="dk1"/>
                </a:solidFill>
                <a:latin typeface="Calibri"/>
                <a:ea typeface="Calibri"/>
                <a:cs typeface="Calibri"/>
                <a:sym typeface="Calibri"/>
              </a:defRPr>
            </a:lvl5pPr>
            <a:lvl6pPr marL="0" marR="0" lvl="5" indent="0" algn="l" rtl="0">
              <a:spcBef>
                <a:spcPts val="0"/>
              </a:spcBef>
              <a:buNone/>
              <a:defRPr sz="1800">
                <a:solidFill>
                  <a:schemeClr val="dk1"/>
                </a:solidFill>
                <a:latin typeface="Calibri"/>
                <a:ea typeface="Calibri"/>
                <a:cs typeface="Calibri"/>
                <a:sym typeface="Calibri"/>
              </a:defRPr>
            </a:lvl6pPr>
            <a:lvl7pPr marL="0" marR="0" lvl="6" indent="0" algn="l" rtl="0">
              <a:spcBef>
                <a:spcPts val="0"/>
              </a:spcBef>
              <a:buNone/>
              <a:defRPr sz="1800">
                <a:solidFill>
                  <a:schemeClr val="dk1"/>
                </a:solidFill>
                <a:latin typeface="Calibri"/>
                <a:ea typeface="Calibri"/>
                <a:cs typeface="Calibri"/>
                <a:sym typeface="Calibri"/>
              </a:defRPr>
            </a:lvl7pPr>
            <a:lvl8pPr marL="0" marR="0" lvl="7" indent="0" algn="l" rtl="0">
              <a:spcBef>
                <a:spcPts val="0"/>
              </a:spcBef>
              <a:buNone/>
              <a:defRPr sz="1800">
                <a:solidFill>
                  <a:schemeClr val="dk1"/>
                </a:solidFill>
                <a:latin typeface="Calibri"/>
                <a:ea typeface="Calibri"/>
                <a:cs typeface="Calibri"/>
                <a:sym typeface="Calibri"/>
              </a:defRPr>
            </a:lvl8pPr>
            <a:lvl9pPr marL="0" marR="0" lvl="8" indent="0" algn="l" rtl="0">
              <a:spcBef>
                <a:spcPts val="0"/>
              </a:spcBef>
              <a:buNone/>
              <a:defRPr sz="1800">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6"/>
        <p:cNvGrpSpPr/>
        <p:nvPr/>
      </p:nvGrpSpPr>
      <p:grpSpPr>
        <a:xfrm>
          <a:off x="0" y="0"/>
          <a:ext cx="0" cy="0"/>
          <a:chOff x="0" y="0"/>
          <a:chExt cx="0" cy="0"/>
        </a:xfrm>
      </p:grpSpPr>
      <p:sp>
        <p:nvSpPr>
          <p:cNvPr id="77" name="Google Shape;77;p34"/>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8" name="Google Shape;78;p34"/>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lt1"/>
              </a:buClr>
              <a:buSzPts val="1800"/>
              <a:buChar char="•"/>
              <a:defRPr/>
            </a:lvl1pPr>
            <a:lvl2pPr marL="914400" lvl="1" indent="-342900" algn="l">
              <a:lnSpc>
                <a:spcPct val="90000"/>
              </a:lnSpc>
              <a:spcBef>
                <a:spcPts val="500"/>
              </a:spcBef>
              <a:spcAft>
                <a:spcPts val="0"/>
              </a:spcAft>
              <a:buClr>
                <a:schemeClr val="lt1"/>
              </a:buClr>
              <a:buSzPts val="1800"/>
              <a:buChar char="•"/>
              <a:defRPr/>
            </a:lvl2pPr>
            <a:lvl3pPr marL="1371600" lvl="2" indent="-342900" algn="l">
              <a:lnSpc>
                <a:spcPct val="90000"/>
              </a:lnSpc>
              <a:spcBef>
                <a:spcPts val="500"/>
              </a:spcBef>
              <a:spcAft>
                <a:spcPts val="0"/>
              </a:spcAft>
              <a:buClr>
                <a:schemeClr val="lt1"/>
              </a:buClr>
              <a:buSzPts val="1800"/>
              <a:buChar char="•"/>
              <a:defRPr/>
            </a:lvl3pPr>
            <a:lvl4pPr marL="1828800" lvl="3" indent="-342900" algn="l">
              <a:lnSpc>
                <a:spcPct val="90000"/>
              </a:lnSpc>
              <a:spcBef>
                <a:spcPts val="500"/>
              </a:spcBef>
              <a:spcAft>
                <a:spcPts val="0"/>
              </a:spcAft>
              <a:buClr>
                <a:schemeClr val="lt1"/>
              </a:buClr>
              <a:buSzPts val="1800"/>
              <a:buChar char="•"/>
              <a:defRPr/>
            </a:lvl4pPr>
            <a:lvl5pPr marL="2286000" lvl="4" indent="-342900" algn="l">
              <a:lnSpc>
                <a:spcPct val="90000"/>
              </a:lnSpc>
              <a:spcBef>
                <a:spcPts val="500"/>
              </a:spcBef>
              <a:spcAft>
                <a:spcPts val="0"/>
              </a:spcAft>
              <a:buClr>
                <a:schemeClr val="lt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9" name="Google Shape;79;p3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0" name="Google Shape;80;p3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1" name="Google Shape;81;p3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a:solidFill>
                  <a:schemeClr val="dk1"/>
                </a:solidFill>
                <a:latin typeface="Calibri"/>
                <a:ea typeface="Calibri"/>
                <a:cs typeface="Calibri"/>
                <a:sym typeface="Calibri"/>
              </a:defRPr>
            </a:lvl1pPr>
            <a:lvl2pPr marL="0" marR="0" lvl="1" indent="0" algn="l" rtl="0">
              <a:spcBef>
                <a:spcPts val="0"/>
              </a:spcBef>
              <a:buNone/>
              <a:defRPr sz="1800">
                <a:solidFill>
                  <a:schemeClr val="dk1"/>
                </a:solidFill>
                <a:latin typeface="Calibri"/>
                <a:ea typeface="Calibri"/>
                <a:cs typeface="Calibri"/>
                <a:sym typeface="Calibri"/>
              </a:defRPr>
            </a:lvl2pPr>
            <a:lvl3pPr marL="0" marR="0" lvl="2" indent="0" algn="l" rtl="0">
              <a:spcBef>
                <a:spcPts val="0"/>
              </a:spcBef>
              <a:buNone/>
              <a:defRPr sz="1800">
                <a:solidFill>
                  <a:schemeClr val="dk1"/>
                </a:solidFill>
                <a:latin typeface="Calibri"/>
                <a:ea typeface="Calibri"/>
                <a:cs typeface="Calibri"/>
                <a:sym typeface="Calibri"/>
              </a:defRPr>
            </a:lvl3pPr>
            <a:lvl4pPr marL="0" marR="0" lvl="3" indent="0" algn="l" rtl="0">
              <a:spcBef>
                <a:spcPts val="0"/>
              </a:spcBef>
              <a:buNone/>
              <a:defRPr sz="1800">
                <a:solidFill>
                  <a:schemeClr val="dk1"/>
                </a:solidFill>
                <a:latin typeface="Calibri"/>
                <a:ea typeface="Calibri"/>
                <a:cs typeface="Calibri"/>
                <a:sym typeface="Calibri"/>
              </a:defRPr>
            </a:lvl4pPr>
            <a:lvl5pPr marL="0" marR="0" lvl="4" indent="0" algn="l" rtl="0">
              <a:spcBef>
                <a:spcPts val="0"/>
              </a:spcBef>
              <a:buNone/>
              <a:defRPr sz="1800">
                <a:solidFill>
                  <a:schemeClr val="dk1"/>
                </a:solidFill>
                <a:latin typeface="Calibri"/>
                <a:ea typeface="Calibri"/>
                <a:cs typeface="Calibri"/>
                <a:sym typeface="Calibri"/>
              </a:defRPr>
            </a:lvl5pPr>
            <a:lvl6pPr marL="0" marR="0" lvl="5" indent="0" algn="l" rtl="0">
              <a:spcBef>
                <a:spcPts val="0"/>
              </a:spcBef>
              <a:buNone/>
              <a:defRPr sz="1800">
                <a:solidFill>
                  <a:schemeClr val="dk1"/>
                </a:solidFill>
                <a:latin typeface="Calibri"/>
                <a:ea typeface="Calibri"/>
                <a:cs typeface="Calibri"/>
                <a:sym typeface="Calibri"/>
              </a:defRPr>
            </a:lvl6pPr>
            <a:lvl7pPr marL="0" marR="0" lvl="6" indent="0" algn="l" rtl="0">
              <a:spcBef>
                <a:spcPts val="0"/>
              </a:spcBef>
              <a:buNone/>
              <a:defRPr sz="1800">
                <a:solidFill>
                  <a:schemeClr val="dk1"/>
                </a:solidFill>
                <a:latin typeface="Calibri"/>
                <a:ea typeface="Calibri"/>
                <a:cs typeface="Calibri"/>
                <a:sym typeface="Calibri"/>
              </a:defRPr>
            </a:lvl7pPr>
            <a:lvl8pPr marL="0" marR="0" lvl="7" indent="0" algn="l" rtl="0">
              <a:spcBef>
                <a:spcPts val="0"/>
              </a:spcBef>
              <a:buNone/>
              <a:defRPr sz="1800">
                <a:solidFill>
                  <a:schemeClr val="dk1"/>
                </a:solidFill>
                <a:latin typeface="Calibri"/>
                <a:ea typeface="Calibri"/>
                <a:cs typeface="Calibri"/>
                <a:sym typeface="Calibri"/>
              </a:defRPr>
            </a:lvl8pPr>
            <a:lvl9pPr marL="0" marR="0" lvl="8" indent="0" algn="l" rtl="0">
              <a:spcBef>
                <a:spcPts val="0"/>
              </a:spcBef>
              <a:buNone/>
              <a:defRPr sz="1800">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9"/>
        <p:cNvGrpSpPr/>
        <p:nvPr/>
      </p:nvGrpSpPr>
      <p:grpSpPr>
        <a:xfrm>
          <a:off x="0" y="0"/>
          <a:ext cx="0" cy="0"/>
          <a:chOff x="0" y="0"/>
          <a:chExt cx="0" cy="0"/>
        </a:xfrm>
      </p:grpSpPr>
      <p:sp>
        <p:nvSpPr>
          <p:cNvPr id="20" name="Google Shape;20;p2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1" name="Google Shape;21;p2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lt1"/>
              </a:buClr>
              <a:buSzPts val="1800"/>
              <a:buChar char="•"/>
              <a:defRPr/>
            </a:lvl1pPr>
            <a:lvl2pPr marL="914400" lvl="1" indent="-342900" algn="l">
              <a:lnSpc>
                <a:spcPct val="90000"/>
              </a:lnSpc>
              <a:spcBef>
                <a:spcPts val="500"/>
              </a:spcBef>
              <a:spcAft>
                <a:spcPts val="0"/>
              </a:spcAft>
              <a:buClr>
                <a:schemeClr val="lt1"/>
              </a:buClr>
              <a:buSzPts val="1800"/>
              <a:buChar char="•"/>
              <a:defRPr/>
            </a:lvl2pPr>
            <a:lvl3pPr marL="1371600" lvl="2" indent="-342900" algn="l">
              <a:lnSpc>
                <a:spcPct val="90000"/>
              </a:lnSpc>
              <a:spcBef>
                <a:spcPts val="500"/>
              </a:spcBef>
              <a:spcAft>
                <a:spcPts val="0"/>
              </a:spcAft>
              <a:buClr>
                <a:schemeClr val="lt1"/>
              </a:buClr>
              <a:buSzPts val="1800"/>
              <a:buChar char="•"/>
              <a:defRPr/>
            </a:lvl3pPr>
            <a:lvl4pPr marL="1828800" lvl="3" indent="-342900" algn="l">
              <a:lnSpc>
                <a:spcPct val="90000"/>
              </a:lnSpc>
              <a:spcBef>
                <a:spcPts val="500"/>
              </a:spcBef>
              <a:spcAft>
                <a:spcPts val="0"/>
              </a:spcAft>
              <a:buClr>
                <a:schemeClr val="lt1"/>
              </a:buClr>
              <a:buSzPts val="1800"/>
              <a:buChar char="•"/>
              <a:defRPr/>
            </a:lvl4pPr>
            <a:lvl5pPr marL="2286000" lvl="4" indent="-342900" algn="l">
              <a:lnSpc>
                <a:spcPct val="90000"/>
              </a:lnSpc>
              <a:spcBef>
                <a:spcPts val="500"/>
              </a:spcBef>
              <a:spcAft>
                <a:spcPts val="0"/>
              </a:spcAft>
              <a:buClr>
                <a:schemeClr val="lt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2" name="Google Shape;22;p2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3" name="Google Shape;23;p2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4" name="Google Shape;24;p2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a:solidFill>
                  <a:schemeClr val="dk1"/>
                </a:solidFill>
                <a:latin typeface="Calibri"/>
                <a:ea typeface="Calibri"/>
                <a:cs typeface="Calibri"/>
                <a:sym typeface="Calibri"/>
              </a:defRPr>
            </a:lvl1pPr>
            <a:lvl2pPr marL="0" marR="0" lvl="1" indent="0" algn="l" rtl="0">
              <a:spcBef>
                <a:spcPts val="0"/>
              </a:spcBef>
              <a:buNone/>
              <a:defRPr sz="1800">
                <a:solidFill>
                  <a:schemeClr val="dk1"/>
                </a:solidFill>
                <a:latin typeface="Calibri"/>
                <a:ea typeface="Calibri"/>
                <a:cs typeface="Calibri"/>
                <a:sym typeface="Calibri"/>
              </a:defRPr>
            </a:lvl2pPr>
            <a:lvl3pPr marL="0" marR="0" lvl="2" indent="0" algn="l" rtl="0">
              <a:spcBef>
                <a:spcPts val="0"/>
              </a:spcBef>
              <a:buNone/>
              <a:defRPr sz="1800">
                <a:solidFill>
                  <a:schemeClr val="dk1"/>
                </a:solidFill>
                <a:latin typeface="Calibri"/>
                <a:ea typeface="Calibri"/>
                <a:cs typeface="Calibri"/>
                <a:sym typeface="Calibri"/>
              </a:defRPr>
            </a:lvl3pPr>
            <a:lvl4pPr marL="0" marR="0" lvl="3" indent="0" algn="l" rtl="0">
              <a:spcBef>
                <a:spcPts val="0"/>
              </a:spcBef>
              <a:buNone/>
              <a:defRPr sz="1800">
                <a:solidFill>
                  <a:schemeClr val="dk1"/>
                </a:solidFill>
                <a:latin typeface="Calibri"/>
                <a:ea typeface="Calibri"/>
                <a:cs typeface="Calibri"/>
                <a:sym typeface="Calibri"/>
              </a:defRPr>
            </a:lvl4pPr>
            <a:lvl5pPr marL="0" marR="0" lvl="4" indent="0" algn="l" rtl="0">
              <a:spcBef>
                <a:spcPts val="0"/>
              </a:spcBef>
              <a:buNone/>
              <a:defRPr sz="1800">
                <a:solidFill>
                  <a:schemeClr val="dk1"/>
                </a:solidFill>
                <a:latin typeface="Calibri"/>
                <a:ea typeface="Calibri"/>
                <a:cs typeface="Calibri"/>
                <a:sym typeface="Calibri"/>
              </a:defRPr>
            </a:lvl5pPr>
            <a:lvl6pPr marL="0" marR="0" lvl="5" indent="0" algn="l" rtl="0">
              <a:spcBef>
                <a:spcPts val="0"/>
              </a:spcBef>
              <a:buNone/>
              <a:defRPr sz="1800">
                <a:solidFill>
                  <a:schemeClr val="dk1"/>
                </a:solidFill>
                <a:latin typeface="Calibri"/>
                <a:ea typeface="Calibri"/>
                <a:cs typeface="Calibri"/>
                <a:sym typeface="Calibri"/>
              </a:defRPr>
            </a:lvl6pPr>
            <a:lvl7pPr marL="0" marR="0" lvl="6" indent="0" algn="l" rtl="0">
              <a:spcBef>
                <a:spcPts val="0"/>
              </a:spcBef>
              <a:buNone/>
              <a:defRPr sz="1800">
                <a:solidFill>
                  <a:schemeClr val="dk1"/>
                </a:solidFill>
                <a:latin typeface="Calibri"/>
                <a:ea typeface="Calibri"/>
                <a:cs typeface="Calibri"/>
                <a:sym typeface="Calibri"/>
              </a:defRPr>
            </a:lvl7pPr>
            <a:lvl8pPr marL="0" marR="0" lvl="7" indent="0" algn="l" rtl="0">
              <a:spcBef>
                <a:spcPts val="0"/>
              </a:spcBef>
              <a:buNone/>
              <a:defRPr sz="1800">
                <a:solidFill>
                  <a:schemeClr val="dk1"/>
                </a:solidFill>
                <a:latin typeface="Calibri"/>
                <a:ea typeface="Calibri"/>
                <a:cs typeface="Calibri"/>
                <a:sym typeface="Calibri"/>
              </a:defRPr>
            </a:lvl8pPr>
            <a:lvl9pPr marL="0" marR="0" lvl="8" indent="0" algn="l" rtl="0">
              <a:spcBef>
                <a:spcPts val="0"/>
              </a:spcBef>
              <a:buNone/>
              <a:defRPr sz="1800">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5"/>
        <p:cNvGrpSpPr/>
        <p:nvPr/>
      </p:nvGrpSpPr>
      <p:grpSpPr>
        <a:xfrm>
          <a:off x="0" y="0"/>
          <a:ext cx="0" cy="0"/>
          <a:chOff x="0" y="0"/>
          <a:chExt cx="0" cy="0"/>
        </a:xfrm>
      </p:grpSpPr>
      <p:sp>
        <p:nvSpPr>
          <p:cNvPr id="26" name="Google Shape;26;p26"/>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lt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 name="Google Shape;27;p26"/>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28" name="Google Shape;28;p2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9" name="Google Shape;29;p2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0" name="Google Shape;30;p2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a:solidFill>
                  <a:schemeClr val="dk1"/>
                </a:solidFill>
                <a:latin typeface="Calibri"/>
                <a:ea typeface="Calibri"/>
                <a:cs typeface="Calibri"/>
                <a:sym typeface="Calibri"/>
              </a:defRPr>
            </a:lvl1pPr>
            <a:lvl2pPr marL="0" marR="0" lvl="1" indent="0" algn="l" rtl="0">
              <a:spcBef>
                <a:spcPts val="0"/>
              </a:spcBef>
              <a:buNone/>
              <a:defRPr sz="1800">
                <a:solidFill>
                  <a:schemeClr val="dk1"/>
                </a:solidFill>
                <a:latin typeface="Calibri"/>
                <a:ea typeface="Calibri"/>
                <a:cs typeface="Calibri"/>
                <a:sym typeface="Calibri"/>
              </a:defRPr>
            </a:lvl2pPr>
            <a:lvl3pPr marL="0" marR="0" lvl="2" indent="0" algn="l" rtl="0">
              <a:spcBef>
                <a:spcPts val="0"/>
              </a:spcBef>
              <a:buNone/>
              <a:defRPr sz="1800">
                <a:solidFill>
                  <a:schemeClr val="dk1"/>
                </a:solidFill>
                <a:latin typeface="Calibri"/>
                <a:ea typeface="Calibri"/>
                <a:cs typeface="Calibri"/>
                <a:sym typeface="Calibri"/>
              </a:defRPr>
            </a:lvl3pPr>
            <a:lvl4pPr marL="0" marR="0" lvl="3" indent="0" algn="l" rtl="0">
              <a:spcBef>
                <a:spcPts val="0"/>
              </a:spcBef>
              <a:buNone/>
              <a:defRPr sz="1800">
                <a:solidFill>
                  <a:schemeClr val="dk1"/>
                </a:solidFill>
                <a:latin typeface="Calibri"/>
                <a:ea typeface="Calibri"/>
                <a:cs typeface="Calibri"/>
                <a:sym typeface="Calibri"/>
              </a:defRPr>
            </a:lvl4pPr>
            <a:lvl5pPr marL="0" marR="0" lvl="4" indent="0" algn="l" rtl="0">
              <a:spcBef>
                <a:spcPts val="0"/>
              </a:spcBef>
              <a:buNone/>
              <a:defRPr sz="1800">
                <a:solidFill>
                  <a:schemeClr val="dk1"/>
                </a:solidFill>
                <a:latin typeface="Calibri"/>
                <a:ea typeface="Calibri"/>
                <a:cs typeface="Calibri"/>
                <a:sym typeface="Calibri"/>
              </a:defRPr>
            </a:lvl5pPr>
            <a:lvl6pPr marL="0" marR="0" lvl="5" indent="0" algn="l" rtl="0">
              <a:spcBef>
                <a:spcPts val="0"/>
              </a:spcBef>
              <a:buNone/>
              <a:defRPr sz="1800">
                <a:solidFill>
                  <a:schemeClr val="dk1"/>
                </a:solidFill>
                <a:latin typeface="Calibri"/>
                <a:ea typeface="Calibri"/>
                <a:cs typeface="Calibri"/>
                <a:sym typeface="Calibri"/>
              </a:defRPr>
            </a:lvl6pPr>
            <a:lvl7pPr marL="0" marR="0" lvl="6" indent="0" algn="l" rtl="0">
              <a:spcBef>
                <a:spcPts val="0"/>
              </a:spcBef>
              <a:buNone/>
              <a:defRPr sz="1800">
                <a:solidFill>
                  <a:schemeClr val="dk1"/>
                </a:solidFill>
                <a:latin typeface="Calibri"/>
                <a:ea typeface="Calibri"/>
                <a:cs typeface="Calibri"/>
                <a:sym typeface="Calibri"/>
              </a:defRPr>
            </a:lvl7pPr>
            <a:lvl8pPr marL="0" marR="0" lvl="7" indent="0" algn="l" rtl="0">
              <a:spcBef>
                <a:spcPts val="0"/>
              </a:spcBef>
              <a:buNone/>
              <a:defRPr sz="1800">
                <a:solidFill>
                  <a:schemeClr val="dk1"/>
                </a:solidFill>
                <a:latin typeface="Calibri"/>
                <a:ea typeface="Calibri"/>
                <a:cs typeface="Calibri"/>
                <a:sym typeface="Calibri"/>
              </a:defRPr>
            </a:lvl8pPr>
            <a:lvl9pPr marL="0" marR="0" lvl="8" indent="0" algn="l" rtl="0">
              <a:spcBef>
                <a:spcPts val="0"/>
              </a:spcBef>
              <a:buNone/>
              <a:defRPr sz="1800">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1"/>
        <p:cNvGrpSpPr/>
        <p:nvPr/>
      </p:nvGrpSpPr>
      <p:grpSpPr>
        <a:xfrm>
          <a:off x="0" y="0"/>
          <a:ext cx="0" cy="0"/>
          <a:chOff x="0" y="0"/>
          <a:chExt cx="0" cy="0"/>
        </a:xfrm>
      </p:grpSpPr>
      <p:sp>
        <p:nvSpPr>
          <p:cNvPr id="32" name="Google Shape;32;p2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3" name="Google Shape;33;p2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4" name="Google Shape;34;p2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a:solidFill>
                  <a:schemeClr val="dk1"/>
                </a:solidFill>
                <a:latin typeface="Calibri"/>
                <a:ea typeface="Calibri"/>
                <a:cs typeface="Calibri"/>
                <a:sym typeface="Calibri"/>
              </a:defRPr>
            </a:lvl1pPr>
            <a:lvl2pPr marL="0" marR="0" lvl="1" indent="0" algn="l" rtl="0">
              <a:spcBef>
                <a:spcPts val="0"/>
              </a:spcBef>
              <a:buNone/>
              <a:defRPr sz="1800">
                <a:solidFill>
                  <a:schemeClr val="dk1"/>
                </a:solidFill>
                <a:latin typeface="Calibri"/>
                <a:ea typeface="Calibri"/>
                <a:cs typeface="Calibri"/>
                <a:sym typeface="Calibri"/>
              </a:defRPr>
            </a:lvl2pPr>
            <a:lvl3pPr marL="0" marR="0" lvl="2" indent="0" algn="l" rtl="0">
              <a:spcBef>
                <a:spcPts val="0"/>
              </a:spcBef>
              <a:buNone/>
              <a:defRPr sz="1800">
                <a:solidFill>
                  <a:schemeClr val="dk1"/>
                </a:solidFill>
                <a:latin typeface="Calibri"/>
                <a:ea typeface="Calibri"/>
                <a:cs typeface="Calibri"/>
                <a:sym typeface="Calibri"/>
              </a:defRPr>
            </a:lvl3pPr>
            <a:lvl4pPr marL="0" marR="0" lvl="3" indent="0" algn="l" rtl="0">
              <a:spcBef>
                <a:spcPts val="0"/>
              </a:spcBef>
              <a:buNone/>
              <a:defRPr sz="1800">
                <a:solidFill>
                  <a:schemeClr val="dk1"/>
                </a:solidFill>
                <a:latin typeface="Calibri"/>
                <a:ea typeface="Calibri"/>
                <a:cs typeface="Calibri"/>
                <a:sym typeface="Calibri"/>
              </a:defRPr>
            </a:lvl4pPr>
            <a:lvl5pPr marL="0" marR="0" lvl="4" indent="0" algn="l" rtl="0">
              <a:spcBef>
                <a:spcPts val="0"/>
              </a:spcBef>
              <a:buNone/>
              <a:defRPr sz="1800">
                <a:solidFill>
                  <a:schemeClr val="dk1"/>
                </a:solidFill>
                <a:latin typeface="Calibri"/>
                <a:ea typeface="Calibri"/>
                <a:cs typeface="Calibri"/>
                <a:sym typeface="Calibri"/>
              </a:defRPr>
            </a:lvl5pPr>
            <a:lvl6pPr marL="0" marR="0" lvl="5" indent="0" algn="l" rtl="0">
              <a:spcBef>
                <a:spcPts val="0"/>
              </a:spcBef>
              <a:buNone/>
              <a:defRPr sz="1800">
                <a:solidFill>
                  <a:schemeClr val="dk1"/>
                </a:solidFill>
                <a:latin typeface="Calibri"/>
                <a:ea typeface="Calibri"/>
                <a:cs typeface="Calibri"/>
                <a:sym typeface="Calibri"/>
              </a:defRPr>
            </a:lvl6pPr>
            <a:lvl7pPr marL="0" marR="0" lvl="6" indent="0" algn="l" rtl="0">
              <a:spcBef>
                <a:spcPts val="0"/>
              </a:spcBef>
              <a:buNone/>
              <a:defRPr sz="1800">
                <a:solidFill>
                  <a:schemeClr val="dk1"/>
                </a:solidFill>
                <a:latin typeface="Calibri"/>
                <a:ea typeface="Calibri"/>
                <a:cs typeface="Calibri"/>
                <a:sym typeface="Calibri"/>
              </a:defRPr>
            </a:lvl7pPr>
            <a:lvl8pPr marL="0" marR="0" lvl="7" indent="0" algn="l" rtl="0">
              <a:spcBef>
                <a:spcPts val="0"/>
              </a:spcBef>
              <a:buNone/>
              <a:defRPr sz="1800">
                <a:solidFill>
                  <a:schemeClr val="dk1"/>
                </a:solidFill>
                <a:latin typeface="Calibri"/>
                <a:ea typeface="Calibri"/>
                <a:cs typeface="Calibri"/>
                <a:sym typeface="Calibri"/>
              </a:defRPr>
            </a:lvl8pPr>
            <a:lvl9pPr marL="0" marR="0" lvl="8" indent="0" algn="l" rtl="0">
              <a:spcBef>
                <a:spcPts val="0"/>
              </a:spcBef>
              <a:buNone/>
              <a:defRPr sz="1800">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5"/>
        <p:cNvGrpSpPr/>
        <p:nvPr/>
      </p:nvGrpSpPr>
      <p:grpSpPr>
        <a:xfrm>
          <a:off x="0" y="0"/>
          <a:ext cx="0" cy="0"/>
          <a:chOff x="0" y="0"/>
          <a:chExt cx="0" cy="0"/>
        </a:xfrm>
      </p:grpSpPr>
      <p:sp>
        <p:nvSpPr>
          <p:cNvPr id="36" name="Google Shape;36;p2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7" name="Google Shape;37;p28"/>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lt1"/>
              </a:buClr>
              <a:buSzPts val="1800"/>
              <a:buChar char="•"/>
              <a:defRPr/>
            </a:lvl1pPr>
            <a:lvl2pPr marL="914400" lvl="1" indent="-342900" algn="l">
              <a:lnSpc>
                <a:spcPct val="90000"/>
              </a:lnSpc>
              <a:spcBef>
                <a:spcPts val="500"/>
              </a:spcBef>
              <a:spcAft>
                <a:spcPts val="0"/>
              </a:spcAft>
              <a:buClr>
                <a:schemeClr val="lt1"/>
              </a:buClr>
              <a:buSzPts val="1800"/>
              <a:buChar char="•"/>
              <a:defRPr/>
            </a:lvl2pPr>
            <a:lvl3pPr marL="1371600" lvl="2" indent="-342900" algn="l">
              <a:lnSpc>
                <a:spcPct val="90000"/>
              </a:lnSpc>
              <a:spcBef>
                <a:spcPts val="500"/>
              </a:spcBef>
              <a:spcAft>
                <a:spcPts val="0"/>
              </a:spcAft>
              <a:buClr>
                <a:schemeClr val="lt1"/>
              </a:buClr>
              <a:buSzPts val="1800"/>
              <a:buChar char="•"/>
              <a:defRPr/>
            </a:lvl3pPr>
            <a:lvl4pPr marL="1828800" lvl="3" indent="-342900" algn="l">
              <a:lnSpc>
                <a:spcPct val="90000"/>
              </a:lnSpc>
              <a:spcBef>
                <a:spcPts val="500"/>
              </a:spcBef>
              <a:spcAft>
                <a:spcPts val="0"/>
              </a:spcAft>
              <a:buClr>
                <a:schemeClr val="lt1"/>
              </a:buClr>
              <a:buSzPts val="1800"/>
              <a:buChar char="•"/>
              <a:defRPr/>
            </a:lvl4pPr>
            <a:lvl5pPr marL="2286000" lvl="4" indent="-342900" algn="l">
              <a:lnSpc>
                <a:spcPct val="90000"/>
              </a:lnSpc>
              <a:spcBef>
                <a:spcPts val="500"/>
              </a:spcBef>
              <a:spcAft>
                <a:spcPts val="0"/>
              </a:spcAft>
              <a:buClr>
                <a:schemeClr val="lt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8" name="Google Shape;38;p28"/>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lt1"/>
              </a:buClr>
              <a:buSzPts val="1800"/>
              <a:buChar char="•"/>
              <a:defRPr/>
            </a:lvl1pPr>
            <a:lvl2pPr marL="914400" lvl="1" indent="-342900" algn="l">
              <a:lnSpc>
                <a:spcPct val="90000"/>
              </a:lnSpc>
              <a:spcBef>
                <a:spcPts val="500"/>
              </a:spcBef>
              <a:spcAft>
                <a:spcPts val="0"/>
              </a:spcAft>
              <a:buClr>
                <a:schemeClr val="lt1"/>
              </a:buClr>
              <a:buSzPts val="1800"/>
              <a:buChar char="•"/>
              <a:defRPr/>
            </a:lvl2pPr>
            <a:lvl3pPr marL="1371600" lvl="2" indent="-342900" algn="l">
              <a:lnSpc>
                <a:spcPct val="90000"/>
              </a:lnSpc>
              <a:spcBef>
                <a:spcPts val="500"/>
              </a:spcBef>
              <a:spcAft>
                <a:spcPts val="0"/>
              </a:spcAft>
              <a:buClr>
                <a:schemeClr val="lt1"/>
              </a:buClr>
              <a:buSzPts val="1800"/>
              <a:buChar char="•"/>
              <a:defRPr/>
            </a:lvl3pPr>
            <a:lvl4pPr marL="1828800" lvl="3" indent="-342900" algn="l">
              <a:lnSpc>
                <a:spcPct val="90000"/>
              </a:lnSpc>
              <a:spcBef>
                <a:spcPts val="500"/>
              </a:spcBef>
              <a:spcAft>
                <a:spcPts val="0"/>
              </a:spcAft>
              <a:buClr>
                <a:schemeClr val="lt1"/>
              </a:buClr>
              <a:buSzPts val="1800"/>
              <a:buChar char="•"/>
              <a:defRPr/>
            </a:lvl4pPr>
            <a:lvl5pPr marL="2286000" lvl="4" indent="-342900" algn="l">
              <a:lnSpc>
                <a:spcPct val="90000"/>
              </a:lnSpc>
              <a:spcBef>
                <a:spcPts val="500"/>
              </a:spcBef>
              <a:spcAft>
                <a:spcPts val="0"/>
              </a:spcAft>
              <a:buClr>
                <a:schemeClr val="lt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9" name="Google Shape;39;p2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0" name="Google Shape;40;p2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1" name="Google Shape;41;p2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a:solidFill>
                  <a:schemeClr val="dk1"/>
                </a:solidFill>
                <a:latin typeface="Calibri"/>
                <a:ea typeface="Calibri"/>
                <a:cs typeface="Calibri"/>
                <a:sym typeface="Calibri"/>
              </a:defRPr>
            </a:lvl1pPr>
            <a:lvl2pPr marL="0" marR="0" lvl="1" indent="0" algn="l" rtl="0">
              <a:spcBef>
                <a:spcPts val="0"/>
              </a:spcBef>
              <a:buNone/>
              <a:defRPr sz="1800">
                <a:solidFill>
                  <a:schemeClr val="dk1"/>
                </a:solidFill>
                <a:latin typeface="Calibri"/>
                <a:ea typeface="Calibri"/>
                <a:cs typeface="Calibri"/>
                <a:sym typeface="Calibri"/>
              </a:defRPr>
            </a:lvl2pPr>
            <a:lvl3pPr marL="0" marR="0" lvl="2" indent="0" algn="l" rtl="0">
              <a:spcBef>
                <a:spcPts val="0"/>
              </a:spcBef>
              <a:buNone/>
              <a:defRPr sz="1800">
                <a:solidFill>
                  <a:schemeClr val="dk1"/>
                </a:solidFill>
                <a:latin typeface="Calibri"/>
                <a:ea typeface="Calibri"/>
                <a:cs typeface="Calibri"/>
                <a:sym typeface="Calibri"/>
              </a:defRPr>
            </a:lvl3pPr>
            <a:lvl4pPr marL="0" marR="0" lvl="3" indent="0" algn="l" rtl="0">
              <a:spcBef>
                <a:spcPts val="0"/>
              </a:spcBef>
              <a:buNone/>
              <a:defRPr sz="1800">
                <a:solidFill>
                  <a:schemeClr val="dk1"/>
                </a:solidFill>
                <a:latin typeface="Calibri"/>
                <a:ea typeface="Calibri"/>
                <a:cs typeface="Calibri"/>
                <a:sym typeface="Calibri"/>
              </a:defRPr>
            </a:lvl4pPr>
            <a:lvl5pPr marL="0" marR="0" lvl="4" indent="0" algn="l" rtl="0">
              <a:spcBef>
                <a:spcPts val="0"/>
              </a:spcBef>
              <a:buNone/>
              <a:defRPr sz="1800">
                <a:solidFill>
                  <a:schemeClr val="dk1"/>
                </a:solidFill>
                <a:latin typeface="Calibri"/>
                <a:ea typeface="Calibri"/>
                <a:cs typeface="Calibri"/>
                <a:sym typeface="Calibri"/>
              </a:defRPr>
            </a:lvl5pPr>
            <a:lvl6pPr marL="0" marR="0" lvl="5" indent="0" algn="l" rtl="0">
              <a:spcBef>
                <a:spcPts val="0"/>
              </a:spcBef>
              <a:buNone/>
              <a:defRPr sz="1800">
                <a:solidFill>
                  <a:schemeClr val="dk1"/>
                </a:solidFill>
                <a:latin typeface="Calibri"/>
                <a:ea typeface="Calibri"/>
                <a:cs typeface="Calibri"/>
                <a:sym typeface="Calibri"/>
              </a:defRPr>
            </a:lvl6pPr>
            <a:lvl7pPr marL="0" marR="0" lvl="6" indent="0" algn="l" rtl="0">
              <a:spcBef>
                <a:spcPts val="0"/>
              </a:spcBef>
              <a:buNone/>
              <a:defRPr sz="1800">
                <a:solidFill>
                  <a:schemeClr val="dk1"/>
                </a:solidFill>
                <a:latin typeface="Calibri"/>
                <a:ea typeface="Calibri"/>
                <a:cs typeface="Calibri"/>
                <a:sym typeface="Calibri"/>
              </a:defRPr>
            </a:lvl7pPr>
            <a:lvl8pPr marL="0" marR="0" lvl="7" indent="0" algn="l" rtl="0">
              <a:spcBef>
                <a:spcPts val="0"/>
              </a:spcBef>
              <a:buNone/>
              <a:defRPr sz="1800">
                <a:solidFill>
                  <a:schemeClr val="dk1"/>
                </a:solidFill>
                <a:latin typeface="Calibri"/>
                <a:ea typeface="Calibri"/>
                <a:cs typeface="Calibri"/>
                <a:sym typeface="Calibri"/>
              </a:defRPr>
            </a:lvl8pPr>
            <a:lvl9pPr marL="0" marR="0" lvl="8" indent="0" algn="l" rtl="0">
              <a:spcBef>
                <a:spcPts val="0"/>
              </a:spcBef>
              <a:buNone/>
              <a:defRPr sz="1800">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2"/>
        <p:cNvGrpSpPr/>
        <p:nvPr/>
      </p:nvGrpSpPr>
      <p:grpSpPr>
        <a:xfrm>
          <a:off x="0" y="0"/>
          <a:ext cx="0" cy="0"/>
          <a:chOff x="0" y="0"/>
          <a:chExt cx="0" cy="0"/>
        </a:xfrm>
      </p:grpSpPr>
      <p:sp>
        <p:nvSpPr>
          <p:cNvPr id="43" name="Google Shape;43;p29"/>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4" name="Google Shape;44;p29"/>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lt1"/>
              </a:buClr>
              <a:buSzPts val="2400"/>
              <a:buNone/>
              <a:defRPr sz="2400" b="1"/>
            </a:lvl1pPr>
            <a:lvl2pPr marL="914400" lvl="1" indent="-228600" algn="l">
              <a:lnSpc>
                <a:spcPct val="90000"/>
              </a:lnSpc>
              <a:spcBef>
                <a:spcPts val="500"/>
              </a:spcBef>
              <a:spcAft>
                <a:spcPts val="0"/>
              </a:spcAft>
              <a:buClr>
                <a:schemeClr val="lt1"/>
              </a:buClr>
              <a:buSzPts val="2000"/>
              <a:buNone/>
              <a:defRPr sz="2000" b="1"/>
            </a:lvl2pPr>
            <a:lvl3pPr marL="1371600" lvl="2" indent="-228600" algn="l">
              <a:lnSpc>
                <a:spcPct val="90000"/>
              </a:lnSpc>
              <a:spcBef>
                <a:spcPts val="500"/>
              </a:spcBef>
              <a:spcAft>
                <a:spcPts val="0"/>
              </a:spcAft>
              <a:buClr>
                <a:schemeClr val="lt1"/>
              </a:buClr>
              <a:buSzPts val="1800"/>
              <a:buNone/>
              <a:defRPr sz="1800" b="1"/>
            </a:lvl3pPr>
            <a:lvl4pPr marL="1828800" lvl="3" indent="-228600" algn="l">
              <a:lnSpc>
                <a:spcPct val="90000"/>
              </a:lnSpc>
              <a:spcBef>
                <a:spcPts val="500"/>
              </a:spcBef>
              <a:spcAft>
                <a:spcPts val="0"/>
              </a:spcAft>
              <a:buClr>
                <a:schemeClr val="lt1"/>
              </a:buClr>
              <a:buSzPts val="1600"/>
              <a:buNone/>
              <a:defRPr sz="1600" b="1"/>
            </a:lvl4pPr>
            <a:lvl5pPr marL="2286000" lvl="4" indent="-228600" algn="l">
              <a:lnSpc>
                <a:spcPct val="90000"/>
              </a:lnSpc>
              <a:spcBef>
                <a:spcPts val="500"/>
              </a:spcBef>
              <a:spcAft>
                <a:spcPts val="0"/>
              </a:spcAft>
              <a:buClr>
                <a:schemeClr val="lt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29"/>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lt1"/>
              </a:buClr>
              <a:buSzPts val="1800"/>
              <a:buChar char="•"/>
              <a:defRPr/>
            </a:lvl1pPr>
            <a:lvl2pPr marL="914400" lvl="1" indent="-342900" algn="l">
              <a:lnSpc>
                <a:spcPct val="90000"/>
              </a:lnSpc>
              <a:spcBef>
                <a:spcPts val="500"/>
              </a:spcBef>
              <a:spcAft>
                <a:spcPts val="0"/>
              </a:spcAft>
              <a:buClr>
                <a:schemeClr val="lt1"/>
              </a:buClr>
              <a:buSzPts val="1800"/>
              <a:buChar char="•"/>
              <a:defRPr/>
            </a:lvl2pPr>
            <a:lvl3pPr marL="1371600" lvl="2" indent="-342900" algn="l">
              <a:lnSpc>
                <a:spcPct val="90000"/>
              </a:lnSpc>
              <a:spcBef>
                <a:spcPts val="500"/>
              </a:spcBef>
              <a:spcAft>
                <a:spcPts val="0"/>
              </a:spcAft>
              <a:buClr>
                <a:schemeClr val="lt1"/>
              </a:buClr>
              <a:buSzPts val="1800"/>
              <a:buChar char="•"/>
              <a:defRPr/>
            </a:lvl3pPr>
            <a:lvl4pPr marL="1828800" lvl="3" indent="-342900" algn="l">
              <a:lnSpc>
                <a:spcPct val="90000"/>
              </a:lnSpc>
              <a:spcBef>
                <a:spcPts val="500"/>
              </a:spcBef>
              <a:spcAft>
                <a:spcPts val="0"/>
              </a:spcAft>
              <a:buClr>
                <a:schemeClr val="lt1"/>
              </a:buClr>
              <a:buSzPts val="1800"/>
              <a:buChar char="•"/>
              <a:defRPr/>
            </a:lvl4pPr>
            <a:lvl5pPr marL="2286000" lvl="4" indent="-342900" algn="l">
              <a:lnSpc>
                <a:spcPct val="90000"/>
              </a:lnSpc>
              <a:spcBef>
                <a:spcPts val="500"/>
              </a:spcBef>
              <a:spcAft>
                <a:spcPts val="0"/>
              </a:spcAft>
              <a:buClr>
                <a:schemeClr val="lt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29"/>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lt1"/>
              </a:buClr>
              <a:buSzPts val="2400"/>
              <a:buNone/>
              <a:defRPr sz="2400" b="1"/>
            </a:lvl1pPr>
            <a:lvl2pPr marL="914400" lvl="1" indent="-228600" algn="l">
              <a:lnSpc>
                <a:spcPct val="90000"/>
              </a:lnSpc>
              <a:spcBef>
                <a:spcPts val="500"/>
              </a:spcBef>
              <a:spcAft>
                <a:spcPts val="0"/>
              </a:spcAft>
              <a:buClr>
                <a:schemeClr val="lt1"/>
              </a:buClr>
              <a:buSzPts val="2000"/>
              <a:buNone/>
              <a:defRPr sz="2000" b="1"/>
            </a:lvl2pPr>
            <a:lvl3pPr marL="1371600" lvl="2" indent="-228600" algn="l">
              <a:lnSpc>
                <a:spcPct val="90000"/>
              </a:lnSpc>
              <a:spcBef>
                <a:spcPts val="500"/>
              </a:spcBef>
              <a:spcAft>
                <a:spcPts val="0"/>
              </a:spcAft>
              <a:buClr>
                <a:schemeClr val="lt1"/>
              </a:buClr>
              <a:buSzPts val="1800"/>
              <a:buNone/>
              <a:defRPr sz="1800" b="1"/>
            </a:lvl3pPr>
            <a:lvl4pPr marL="1828800" lvl="3" indent="-228600" algn="l">
              <a:lnSpc>
                <a:spcPct val="90000"/>
              </a:lnSpc>
              <a:spcBef>
                <a:spcPts val="500"/>
              </a:spcBef>
              <a:spcAft>
                <a:spcPts val="0"/>
              </a:spcAft>
              <a:buClr>
                <a:schemeClr val="lt1"/>
              </a:buClr>
              <a:buSzPts val="1600"/>
              <a:buNone/>
              <a:defRPr sz="1600" b="1"/>
            </a:lvl4pPr>
            <a:lvl5pPr marL="2286000" lvl="4" indent="-228600" algn="l">
              <a:lnSpc>
                <a:spcPct val="90000"/>
              </a:lnSpc>
              <a:spcBef>
                <a:spcPts val="500"/>
              </a:spcBef>
              <a:spcAft>
                <a:spcPts val="0"/>
              </a:spcAft>
              <a:buClr>
                <a:schemeClr val="lt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7" name="Google Shape;47;p29"/>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lt1"/>
              </a:buClr>
              <a:buSzPts val="1800"/>
              <a:buChar char="•"/>
              <a:defRPr/>
            </a:lvl1pPr>
            <a:lvl2pPr marL="914400" lvl="1" indent="-342900" algn="l">
              <a:lnSpc>
                <a:spcPct val="90000"/>
              </a:lnSpc>
              <a:spcBef>
                <a:spcPts val="500"/>
              </a:spcBef>
              <a:spcAft>
                <a:spcPts val="0"/>
              </a:spcAft>
              <a:buClr>
                <a:schemeClr val="lt1"/>
              </a:buClr>
              <a:buSzPts val="1800"/>
              <a:buChar char="•"/>
              <a:defRPr/>
            </a:lvl2pPr>
            <a:lvl3pPr marL="1371600" lvl="2" indent="-342900" algn="l">
              <a:lnSpc>
                <a:spcPct val="90000"/>
              </a:lnSpc>
              <a:spcBef>
                <a:spcPts val="500"/>
              </a:spcBef>
              <a:spcAft>
                <a:spcPts val="0"/>
              </a:spcAft>
              <a:buClr>
                <a:schemeClr val="lt1"/>
              </a:buClr>
              <a:buSzPts val="1800"/>
              <a:buChar char="•"/>
              <a:defRPr/>
            </a:lvl3pPr>
            <a:lvl4pPr marL="1828800" lvl="3" indent="-342900" algn="l">
              <a:lnSpc>
                <a:spcPct val="90000"/>
              </a:lnSpc>
              <a:spcBef>
                <a:spcPts val="500"/>
              </a:spcBef>
              <a:spcAft>
                <a:spcPts val="0"/>
              </a:spcAft>
              <a:buClr>
                <a:schemeClr val="lt1"/>
              </a:buClr>
              <a:buSzPts val="1800"/>
              <a:buChar char="•"/>
              <a:defRPr/>
            </a:lvl4pPr>
            <a:lvl5pPr marL="2286000" lvl="4" indent="-342900" algn="l">
              <a:lnSpc>
                <a:spcPct val="90000"/>
              </a:lnSpc>
              <a:spcBef>
                <a:spcPts val="500"/>
              </a:spcBef>
              <a:spcAft>
                <a:spcPts val="0"/>
              </a:spcAft>
              <a:buClr>
                <a:schemeClr val="lt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8" name="Google Shape;48;p2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9" name="Google Shape;49;p2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0" name="Google Shape;50;p2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a:solidFill>
                  <a:schemeClr val="dk1"/>
                </a:solidFill>
                <a:latin typeface="Calibri"/>
                <a:ea typeface="Calibri"/>
                <a:cs typeface="Calibri"/>
                <a:sym typeface="Calibri"/>
              </a:defRPr>
            </a:lvl1pPr>
            <a:lvl2pPr marL="0" marR="0" lvl="1" indent="0" algn="l" rtl="0">
              <a:spcBef>
                <a:spcPts val="0"/>
              </a:spcBef>
              <a:buNone/>
              <a:defRPr sz="1800">
                <a:solidFill>
                  <a:schemeClr val="dk1"/>
                </a:solidFill>
                <a:latin typeface="Calibri"/>
                <a:ea typeface="Calibri"/>
                <a:cs typeface="Calibri"/>
                <a:sym typeface="Calibri"/>
              </a:defRPr>
            </a:lvl2pPr>
            <a:lvl3pPr marL="0" marR="0" lvl="2" indent="0" algn="l" rtl="0">
              <a:spcBef>
                <a:spcPts val="0"/>
              </a:spcBef>
              <a:buNone/>
              <a:defRPr sz="1800">
                <a:solidFill>
                  <a:schemeClr val="dk1"/>
                </a:solidFill>
                <a:latin typeface="Calibri"/>
                <a:ea typeface="Calibri"/>
                <a:cs typeface="Calibri"/>
                <a:sym typeface="Calibri"/>
              </a:defRPr>
            </a:lvl3pPr>
            <a:lvl4pPr marL="0" marR="0" lvl="3" indent="0" algn="l" rtl="0">
              <a:spcBef>
                <a:spcPts val="0"/>
              </a:spcBef>
              <a:buNone/>
              <a:defRPr sz="1800">
                <a:solidFill>
                  <a:schemeClr val="dk1"/>
                </a:solidFill>
                <a:latin typeface="Calibri"/>
                <a:ea typeface="Calibri"/>
                <a:cs typeface="Calibri"/>
                <a:sym typeface="Calibri"/>
              </a:defRPr>
            </a:lvl4pPr>
            <a:lvl5pPr marL="0" marR="0" lvl="4" indent="0" algn="l" rtl="0">
              <a:spcBef>
                <a:spcPts val="0"/>
              </a:spcBef>
              <a:buNone/>
              <a:defRPr sz="1800">
                <a:solidFill>
                  <a:schemeClr val="dk1"/>
                </a:solidFill>
                <a:latin typeface="Calibri"/>
                <a:ea typeface="Calibri"/>
                <a:cs typeface="Calibri"/>
                <a:sym typeface="Calibri"/>
              </a:defRPr>
            </a:lvl5pPr>
            <a:lvl6pPr marL="0" marR="0" lvl="5" indent="0" algn="l" rtl="0">
              <a:spcBef>
                <a:spcPts val="0"/>
              </a:spcBef>
              <a:buNone/>
              <a:defRPr sz="1800">
                <a:solidFill>
                  <a:schemeClr val="dk1"/>
                </a:solidFill>
                <a:latin typeface="Calibri"/>
                <a:ea typeface="Calibri"/>
                <a:cs typeface="Calibri"/>
                <a:sym typeface="Calibri"/>
              </a:defRPr>
            </a:lvl6pPr>
            <a:lvl7pPr marL="0" marR="0" lvl="6" indent="0" algn="l" rtl="0">
              <a:spcBef>
                <a:spcPts val="0"/>
              </a:spcBef>
              <a:buNone/>
              <a:defRPr sz="1800">
                <a:solidFill>
                  <a:schemeClr val="dk1"/>
                </a:solidFill>
                <a:latin typeface="Calibri"/>
                <a:ea typeface="Calibri"/>
                <a:cs typeface="Calibri"/>
                <a:sym typeface="Calibri"/>
              </a:defRPr>
            </a:lvl7pPr>
            <a:lvl8pPr marL="0" marR="0" lvl="7" indent="0" algn="l" rtl="0">
              <a:spcBef>
                <a:spcPts val="0"/>
              </a:spcBef>
              <a:buNone/>
              <a:defRPr sz="1800">
                <a:solidFill>
                  <a:schemeClr val="dk1"/>
                </a:solidFill>
                <a:latin typeface="Calibri"/>
                <a:ea typeface="Calibri"/>
                <a:cs typeface="Calibri"/>
                <a:sym typeface="Calibri"/>
              </a:defRPr>
            </a:lvl8pPr>
            <a:lvl9pPr marL="0" marR="0" lvl="8" indent="0" algn="l" rtl="0">
              <a:spcBef>
                <a:spcPts val="0"/>
              </a:spcBef>
              <a:buNone/>
              <a:defRPr sz="1800">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1"/>
        <p:cNvGrpSpPr/>
        <p:nvPr/>
      </p:nvGrpSpPr>
      <p:grpSpPr>
        <a:xfrm>
          <a:off x="0" y="0"/>
          <a:ext cx="0" cy="0"/>
          <a:chOff x="0" y="0"/>
          <a:chExt cx="0" cy="0"/>
        </a:xfrm>
      </p:grpSpPr>
      <p:sp>
        <p:nvSpPr>
          <p:cNvPr id="52" name="Google Shape;52;p3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3" name="Google Shape;53;p3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4" name="Google Shape;54;p3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5" name="Google Shape;55;p3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a:solidFill>
                  <a:schemeClr val="dk1"/>
                </a:solidFill>
                <a:latin typeface="Calibri"/>
                <a:ea typeface="Calibri"/>
                <a:cs typeface="Calibri"/>
                <a:sym typeface="Calibri"/>
              </a:defRPr>
            </a:lvl1pPr>
            <a:lvl2pPr marL="0" marR="0" lvl="1" indent="0" algn="l" rtl="0">
              <a:spcBef>
                <a:spcPts val="0"/>
              </a:spcBef>
              <a:buNone/>
              <a:defRPr sz="1800">
                <a:solidFill>
                  <a:schemeClr val="dk1"/>
                </a:solidFill>
                <a:latin typeface="Calibri"/>
                <a:ea typeface="Calibri"/>
                <a:cs typeface="Calibri"/>
                <a:sym typeface="Calibri"/>
              </a:defRPr>
            </a:lvl2pPr>
            <a:lvl3pPr marL="0" marR="0" lvl="2" indent="0" algn="l" rtl="0">
              <a:spcBef>
                <a:spcPts val="0"/>
              </a:spcBef>
              <a:buNone/>
              <a:defRPr sz="1800">
                <a:solidFill>
                  <a:schemeClr val="dk1"/>
                </a:solidFill>
                <a:latin typeface="Calibri"/>
                <a:ea typeface="Calibri"/>
                <a:cs typeface="Calibri"/>
                <a:sym typeface="Calibri"/>
              </a:defRPr>
            </a:lvl3pPr>
            <a:lvl4pPr marL="0" marR="0" lvl="3" indent="0" algn="l" rtl="0">
              <a:spcBef>
                <a:spcPts val="0"/>
              </a:spcBef>
              <a:buNone/>
              <a:defRPr sz="1800">
                <a:solidFill>
                  <a:schemeClr val="dk1"/>
                </a:solidFill>
                <a:latin typeface="Calibri"/>
                <a:ea typeface="Calibri"/>
                <a:cs typeface="Calibri"/>
                <a:sym typeface="Calibri"/>
              </a:defRPr>
            </a:lvl4pPr>
            <a:lvl5pPr marL="0" marR="0" lvl="4" indent="0" algn="l" rtl="0">
              <a:spcBef>
                <a:spcPts val="0"/>
              </a:spcBef>
              <a:buNone/>
              <a:defRPr sz="1800">
                <a:solidFill>
                  <a:schemeClr val="dk1"/>
                </a:solidFill>
                <a:latin typeface="Calibri"/>
                <a:ea typeface="Calibri"/>
                <a:cs typeface="Calibri"/>
                <a:sym typeface="Calibri"/>
              </a:defRPr>
            </a:lvl5pPr>
            <a:lvl6pPr marL="0" marR="0" lvl="5" indent="0" algn="l" rtl="0">
              <a:spcBef>
                <a:spcPts val="0"/>
              </a:spcBef>
              <a:buNone/>
              <a:defRPr sz="1800">
                <a:solidFill>
                  <a:schemeClr val="dk1"/>
                </a:solidFill>
                <a:latin typeface="Calibri"/>
                <a:ea typeface="Calibri"/>
                <a:cs typeface="Calibri"/>
                <a:sym typeface="Calibri"/>
              </a:defRPr>
            </a:lvl6pPr>
            <a:lvl7pPr marL="0" marR="0" lvl="6" indent="0" algn="l" rtl="0">
              <a:spcBef>
                <a:spcPts val="0"/>
              </a:spcBef>
              <a:buNone/>
              <a:defRPr sz="1800">
                <a:solidFill>
                  <a:schemeClr val="dk1"/>
                </a:solidFill>
                <a:latin typeface="Calibri"/>
                <a:ea typeface="Calibri"/>
                <a:cs typeface="Calibri"/>
                <a:sym typeface="Calibri"/>
              </a:defRPr>
            </a:lvl7pPr>
            <a:lvl8pPr marL="0" marR="0" lvl="7" indent="0" algn="l" rtl="0">
              <a:spcBef>
                <a:spcPts val="0"/>
              </a:spcBef>
              <a:buNone/>
              <a:defRPr sz="1800">
                <a:solidFill>
                  <a:schemeClr val="dk1"/>
                </a:solidFill>
                <a:latin typeface="Calibri"/>
                <a:ea typeface="Calibri"/>
                <a:cs typeface="Calibri"/>
                <a:sym typeface="Calibri"/>
              </a:defRPr>
            </a:lvl8pPr>
            <a:lvl9pPr marL="0" marR="0" lvl="8" indent="0" algn="l" rtl="0">
              <a:spcBef>
                <a:spcPts val="0"/>
              </a:spcBef>
              <a:buNone/>
              <a:defRPr sz="1800">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6"/>
        <p:cNvGrpSpPr/>
        <p:nvPr/>
      </p:nvGrpSpPr>
      <p:grpSpPr>
        <a:xfrm>
          <a:off x="0" y="0"/>
          <a:ext cx="0" cy="0"/>
          <a:chOff x="0" y="0"/>
          <a:chExt cx="0" cy="0"/>
        </a:xfrm>
      </p:grpSpPr>
      <p:sp>
        <p:nvSpPr>
          <p:cNvPr id="57" name="Google Shape;57;p31"/>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lt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8" name="Google Shape;58;p31"/>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lt1"/>
              </a:buClr>
              <a:buSzPts val="3200"/>
              <a:buChar char="•"/>
              <a:defRPr sz="3200"/>
            </a:lvl1pPr>
            <a:lvl2pPr marL="914400" lvl="1" indent="-406400" algn="l">
              <a:lnSpc>
                <a:spcPct val="90000"/>
              </a:lnSpc>
              <a:spcBef>
                <a:spcPts val="500"/>
              </a:spcBef>
              <a:spcAft>
                <a:spcPts val="0"/>
              </a:spcAft>
              <a:buClr>
                <a:schemeClr val="lt1"/>
              </a:buClr>
              <a:buSzPts val="2800"/>
              <a:buChar char="•"/>
              <a:defRPr sz="2800"/>
            </a:lvl2pPr>
            <a:lvl3pPr marL="1371600" lvl="2" indent="-381000" algn="l">
              <a:lnSpc>
                <a:spcPct val="90000"/>
              </a:lnSpc>
              <a:spcBef>
                <a:spcPts val="500"/>
              </a:spcBef>
              <a:spcAft>
                <a:spcPts val="0"/>
              </a:spcAft>
              <a:buClr>
                <a:schemeClr val="lt1"/>
              </a:buClr>
              <a:buSzPts val="2400"/>
              <a:buChar char="•"/>
              <a:defRPr sz="2400"/>
            </a:lvl3pPr>
            <a:lvl4pPr marL="1828800" lvl="3" indent="-355600" algn="l">
              <a:lnSpc>
                <a:spcPct val="90000"/>
              </a:lnSpc>
              <a:spcBef>
                <a:spcPts val="500"/>
              </a:spcBef>
              <a:spcAft>
                <a:spcPts val="0"/>
              </a:spcAft>
              <a:buClr>
                <a:schemeClr val="lt1"/>
              </a:buClr>
              <a:buSzPts val="2000"/>
              <a:buChar char="•"/>
              <a:defRPr sz="2000"/>
            </a:lvl4pPr>
            <a:lvl5pPr marL="2286000" lvl="4" indent="-355600" algn="l">
              <a:lnSpc>
                <a:spcPct val="90000"/>
              </a:lnSpc>
              <a:spcBef>
                <a:spcPts val="500"/>
              </a:spcBef>
              <a:spcAft>
                <a:spcPts val="0"/>
              </a:spcAft>
              <a:buClr>
                <a:schemeClr val="lt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9" name="Google Shape;59;p31"/>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lt1"/>
              </a:buClr>
              <a:buSzPts val="1600"/>
              <a:buNone/>
              <a:defRPr sz="1600"/>
            </a:lvl1pPr>
            <a:lvl2pPr marL="914400" lvl="1" indent="-228600" algn="l">
              <a:lnSpc>
                <a:spcPct val="90000"/>
              </a:lnSpc>
              <a:spcBef>
                <a:spcPts val="500"/>
              </a:spcBef>
              <a:spcAft>
                <a:spcPts val="0"/>
              </a:spcAft>
              <a:buClr>
                <a:schemeClr val="lt1"/>
              </a:buClr>
              <a:buSzPts val="1400"/>
              <a:buNone/>
              <a:defRPr sz="1400"/>
            </a:lvl2pPr>
            <a:lvl3pPr marL="1371600" lvl="2" indent="-228600" algn="l">
              <a:lnSpc>
                <a:spcPct val="90000"/>
              </a:lnSpc>
              <a:spcBef>
                <a:spcPts val="500"/>
              </a:spcBef>
              <a:spcAft>
                <a:spcPts val="0"/>
              </a:spcAft>
              <a:buClr>
                <a:schemeClr val="lt1"/>
              </a:buClr>
              <a:buSzPts val="1200"/>
              <a:buNone/>
              <a:defRPr sz="1200"/>
            </a:lvl3pPr>
            <a:lvl4pPr marL="1828800" lvl="3" indent="-228600" algn="l">
              <a:lnSpc>
                <a:spcPct val="90000"/>
              </a:lnSpc>
              <a:spcBef>
                <a:spcPts val="500"/>
              </a:spcBef>
              <a:spcAft>
                <a:spcPts val="0"/>
              </a:spcAft>
              <a:buClr>
                <a:schemeClr val="lt1"/>
              </a:buClr>
              <a:buSzPts val="1000"/>
              <a:buNone/>
              <a:defRPr sz="1000"/>
            </a:lvl4pPr>
            <a:lvl5pPr marL="2286000" lvl="4" indent="-228600" algn="l">
              <a:lnSpc>
                <a:spcPct val="90000"/>
              </a:lnSpc>
              <a:spcBef>
                <a:spcPts val="500"/>
              </a:spcBef>
              <a:spcAft>
                <a:spcPts val="0"/>
              </a:spcAft>
              <a:buClr>
                <a:schemeClr val="lt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0" name="Google Shape;60;p3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1" name="Google Shape;61;p3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2" name="Google Shape;62;p3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a:solidFill>
                  <a:schemeClr val="dk1"/>
                </a:solidFill>
                <a:latin typeface="Calibri"/>
                <a:ea typeface="Calibri"/>
                <a:cs typeface="Calibri"/>
                <a:sym typeface="Calibri"/>
              </a:defRPr>
            </a:lvl1pPr>
            <a:lvl2pPr marL="0" marR="0" lvl="1" indent="0" algn="l" rtl="0">
              <a:spcBef>
                <a:spcPts val="0"/>
              </a:spcBef>
              <a:buNone/>
              <a:defRPr sz="1800">
                <a:solidFill>
                  <a:schemeClr val="dk1"/>
                </a:solidFill>
                <a:latin typeface="Calibri"/>
                <a:ea typeface="Calibri"/>
                <a:cs typeface="Calibri"/>
                <a:sym typeface="Calibri"/>
              </a:defRPr>
            </a:lvl2pPr>
            <a:lvl3pPr marL="0" marR="0" lvl="2" indent="0" algn="l" rtl="0">
              <a:spcBef>
                <a:spcPts val="0"/>
              </a:spcBef>
              <a:buNone/>
              <a:defRPr sz="1800">
                <a:solidFill>
                  <a:schemeClr val="dk1"/>
                </a:solidFill>
                <a:latin typeface="Calibri"/>
                <a:ea typeface="Calibri"/>
                <a:cs typeface="Calibri"/>
                <a:sym typeface="Calibri"/>
              </a:defRPr>
            </a:lvl3pPr>
            <a:lvl4pPr marL="0" marR="0" lvl="3" indent="0" algn="l" rtl="0">
              <a:spcBef>
                <a:spcPts val="0"/>
              </a:spcBef>
              <a:buNone/>
              <a:defRPr sz="1800">
                <a:solidFill>
                  <a:schemeClr val="dk1"/>
                </a:solidFill>
                <a:latin typeface="Calibri"/>
                <a:ea typeface="Calibri"/>
                <a:cs typeface="Calibri"/>
                <a:sym typeface="Calibri"/>
              </a:defRPr>
            </a:lvl4pPr>
            <a:lvl5pPr marL="0" marR="0" lvl="4" indent="0" algn="l" rtl="0">
              <a:spcBef>
                <a:spcPts val="0"/>
              </a:spcBef>
              <a:buNone/>
              <a:defRPr sz="1800">
                <a:solidFill>
                  <a:schemeClr val="dk1"/>
                </a:solidFill>
                <a:latin typeface="Calibri"/>
                <a:ea typeface="Calibri"/>
                <a:cs typeface="Calibri"/>
                <a:sym typeface="Calibri"/>
              </a:defRPr>
            </a:lvl5pPr>
            <a:lvl6pPr marL="0" marR="0" lvl="5" indent="0" algn="l" rtl="0">
              <a:spcBef>
                <a:spcPts val="0"/>
              </a:spcBef>
              <a:buNone/>
              <a:defRPr sz="1800">
                <a:solidFill>
                  <a:schemeClr val="dk1"/>
                </a:solidFill>
                <a:latin typeface="Calibri"/>
                <a:ea typeface="Calibri"/>
                <a:cs typeface="Calibri"/>
                <a:sym typeface="Calibri"/>
              </a:defRPr>
            </a:lvl6pPr>
            <a:lvl7pPr marL="0" marR="0" lvl="6" indent="0" algn="l" rtl="0">
              <a:spcBef>
                <a:spcPts val="0"/>
              </a:spcBef>
              <a:buNone/>
              <a:defRPr sz="1800">
                <a:solidFill>
                  <a:schemeClr val="dk1"/>
                </a:solidFill>
                <a:latin typeface="Calibri"/>
                <a:ea typeface="Calibri"/>
                <a:cs typeface="Calibri"/>
                <a:sym typeface="Calibri"/>
              </a:defRPr>
            </a:lvl7pPr>
            <a:lvl8pPr marL="0" marR="0" lvl="7" indent="0" algn="l" rtl="0">
              <a:spcBef>
                <a:spcPts val="0"/>
              </a:spcBef>
              <a:buNone/>
              <a:defRPr sz="1800">
                <a:solidFill>
                  <a:schemeClr val="dk1"/>
                </a:solidFill>
                <a:latin typeface="Calibri"/>
                <a:ea typeface="Calibri"/>
                <a:cs typeface="Calibri"/>
                <a:sym typeface="Calibri"/>
              </a:defRPr>
            </a:lvl8pPr>
            <a:lvl9pPr marL="0" marR="0" lvl="8" indent="0" algn="l" rtl="0">
              <a:spcBef>
                <a:spcPts val="0"/>
              </a:spcBef>
              <a:buNone/>
              <a:defRPr sz="1800">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3"/>
        <p:cNvGrpSpPr/>
        <p:nvPr/>
      </p:nvGrpSpPr>
      <p:grpSpPr>
        <a:xfrm>
          <a:off x="0" y="0"/>
          <a:ext cx="0" cy="0"/>
          <a:chOff x="0" y="0"/>
          <a:chExt cx="0" cy="0"/>
        </a:xfrm>
      </p:grpSpPr>
      <p:sp>
        <p:nvSpPr>
          <p:cNvPr id="64" name="Google Shape;64;p32"/>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lt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5" name="Google Shape;65;p32"/>
          <p:cNvSpPr>
            <a:spLocks noGrp="1"/>
          </p:cNvSpPr>
          <p:nvPr>
            <p:ph type="pic" idx="2"/>
          </p:nvPr>
        </p:nvSpPr>
        <p:spPr>
          <a:xfrm>
            <a:off x="5183188" y="987425"/>
            <a:ext cx="6172200" cy="4873625"/>
          </a:xfrm>
          <a:prstGeom prst="rect">
            <a:avLst/>
          </a:prstGeom>
          <a:noFill/>
          <a:ln>
            <a:noFill/>
          </a:ln>
        </p:spPr>
      </p:sp>
      <p:sp>
        <p:nvSpPr>
          <p:cNvPr id="66" name="Google Shape;66;p32"/>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lt1"/>
              </a:buClr>
              <a:buSzPts val="1600"/>
              <a:buNone/>
              <a:defRPr sz="1600"/>
            </a:lvl1pPr>
            <a:lvl2pPr marL="914400" lvl="1" indent="-228600" algn="l">
              <a:lnSpc>
                <a:spcPct val="90000"/>
              </a:lnSpc>
              <a:spcBef>
                <a:spcPts val="500"/>
              </a:spcBef>
              <a:spcAft>
                <a:spcPts val="0"/>
              </a:spcAft>
              <a:buClr>
                <a:schemeClr val="lt1"/>
              </a:buClr>
              <a:buSzPts val="1400"/>
              <a:buNone/>
              <a:defRPr sz="1400"/>
            </a:lvl2pPr>
            <a:lvl3pPr marL="1371600" lvl="2" indent="-228600" algn="l">
              <a:lnSpc>
                <a:spcPct val="90000"/>
              </a:lnSpc>
              <a:spcBef>
                <a:spcPts val="500"/>
              </a:spcBef>
              <a:spcAft>
                <a:spcPts val="0"/>
              </a:spcAft>
              <a:buClr>
                <a:schemeClr val="lt1"/>
              </a:buClr>
              <a:buSzPts val="1200"/>
              <a:buNone/>
              <a:defRPr sz="1200"/>
            </a:lvl3pPr>
            <a:lvl4pPr marL="1828800" lvl="3" indent="-228600" algn="l">
              <a:lnSpc>
                <a:spcPct val="90000"/>
              </a:lnSpc>
              <a:spcBef>
                <a:spcPts val="500"/>
              </a:spcBef>
              <a:spcAft>
                <a:spcPts val="0"/>
              </a:spcAft>
              <a:buClr>
                <a:schemeClr val="lt1"/>
              </a:buClr>
              <a:buSzPts val="1000"/>
              <a:buNone/>
              <a:defRPr sz="1000"/>
            </a:lvl4pPr>
            <a:lvl5pPr marL="2286000" lvl="4" indent="-228600" algn="l">
              <a:lnSpc>
                <a:spcPct val="90000"/>
              </a:lnSpc>
              <a:spcBef>
                <a:spcPts val="500"/>
              </a:spcBef>
              <a:spcAft>
                <a:spcPts val="0"/>
              </a:spcAft>
              <a:buClr>
                <a:schemeClr val="lt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7" name="Google Shape;67;p3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8" name="Google Shape;68;p3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9" name="Google Shape;69;p3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a:solidFill>
                  <a:schemeClr val="dk1"/>
                </a:solidFill>
                <a:latin typeface="Calibri"/>
                <a:ea typeface="Calibri"/>
                <a:cs typeface="Calibri"/>
                <a:sym typeface="Calibri"/>
              </a:defRPr>
            </a:lvl1pPr>
            <a:lvl2pPr marL="0" marR="0" lvl="1" indent="0" algn="l" rtl="0">
              <a:spcBef>
                <a:spcPts val="0"/>
              </a:spcBef>
              <a:buNone/>
              <a:defRPr sz="1800">
                <a:solidFill>
                  <a:schemeClr val="dk1"/>
                </a:solidFill>
                <a:latin typeface="Calibri"/>
                <a:ea typeface="Calibri"/>
                <a:cs typeface="Calibri"/>
                <a:sym typeface="Calibri"/>
              </a:defRPr>
            </a:lvl2pPr>
            <a:lvl3pPr marL="0" marR="0" lvl="2" indent="0" algn="l" rtl="0">
              <a:spcBef>
                <a:spcPts val="0"/>
              </a:spcBef>
              <a:buNone/>
              <a:defRPr sz="1800">
                <a:solidFill>
                  <a:schemeClr val="dk1"/>
                </a:solidFill>
                <a:latin typeface="Calibri"/>
                <a:ea typeface="Calibri"/>
                <a:cs typeface="Calibri"/>
                <a:sym typeface="Calibri"/>
              </a:defRPr>
            </a:lvl3pPr>
            <a:lvl4pPr marL="0" marR="0" lvl="3" indent="0" algn="l" rtl="0">
              <a:spcBef>
                <a:spcPts val="0"/>
              </a:spcBef>
              <a:buNone/>
              <a:defRPr sz="1800">
                <a:solidFill>
                  <a:schemeClr val="dk1"/>
                </a:solidFill>
                <a:latin typeface="Calibri"/>
                <a:ea typeface="Calibri"/>
                <a:cs typeface="Calibri"/>
                <a:sym typeface="Calibri"/>
              </a:defRPr>
            </a:lvl4pPr>
            <a:lvl5pPr marL="0" marR="0" lvl="4" indent="0" algn="l" rtl="0">
              <a:spcBef>
                <a:spcPts val="0"/>
              </a:spcBef>
              <a:buNone/>
              <a:defRPr sz="1800">
                <a:solidFill>
                  <a:schemeClr val="dk1"/>
                </a:solidFill>
                <a:latin typeface="Calibri"/>
                <a:ea typeface="Calibri"/>
                <a:cs typeface="Calibri"/>
                <a:sym typeface="Calibri"/>
              </a:defRPr>
            </a:lvl5pPr>
            <a:lvl6pPr marL="0" marR="0" lvl="5" indent="0" algn="l" rtl="0">
              <a:spcBef>
                <a:spcPts val="0"/>
              </a:spcBef>
              <a:buNone/>
              <a:defRPr sz="1800">
                <a:solidFill>
                  <a:schemeClr val="dk1"/>
                </a:solidFill>
                <a:latin typeface="Calibri"/>
                <a:ea typeface="Calibri"/>
                <a:cs typeface="Calibri"/>
                <a:sym typeface="Calibri"/>
              </a:defRPr>
            </a:lvl6pPr>
            <a:lvl7pPr marL="0" marR="0" lvl="6" indent="0" algn="l" rtl="0">
              <a:spcBef>
                <a:spcPts val="0"/>
              </a:spcBef>
              <a:buNone/>
              <a:defRPr sz="1800">
                <a:solidFill>
                  <a:schemeClr val="dk1"/>
                </a:solidFill>
                <a:latin typeface="Calibri"/>
                <a:ea typeface="Calibri"/>
                <a:cs typeface="Calibri"/>
                <a:sym typeface="Calibri"/>
              </a:defRPr>
            </a:lvl7pPr>
            <a:lvl8pPr marL="0" marR="0" lvl="7" indent="0" algn="l" rtl="0">
              <a:spcBef>
                <a:spcPts val="0"/>
              </a:spcBef>
              <a:buNone/>
              <a:defRPr sz="1800">
                <a:solidFill>
                  <a:schemeClr val="dk1"/>
                </a:solidFill>
                <a:latin typeface="Calibri"/>
                <a:ea typeface="Calibri"/>
                <a:cs typeface="Calibri"/>
                <a:sym typeface="Calibri"/>
              </a:defRPr>
            </a:lvl8pPr>
            <a:lvl9pPr marL="0" marR="0" lvl="8" indent="0" algn="l" rtl="0">
              <a:spcBef>
                <a:spcPts val="0"/>
              </a:spcBef>
              <a:buNone/>
              <a:defRPr sz="1800">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pic>
        <p:nvPicPr>
          <p:cNvPr id="10" name="Google Shape;10;p23" descr="Background pattern&#10;&#10;Description automatically generated"/>
          <p:cNvPicPr preferRelativeResize="0"/>
          <p:nvPr/>
        </p:nvPicPr>
        <p:blipFill rotWithShape="1">
          <a:blip r:embed="rId13">
            <a:alphaModFix/>
          </a:blip>
          <a:srcRect/>
          <a:stretch/>
        </p:blipFill>
        <p:spPr>
          <a:xfrm>
            <a:off x="0" y="0"/>
            <a:ext cx="12192000" cy="6858000"/>
          </a:xfrm>
          <a:prstGeom prst="rect">
            <a:avLst/>
          </a:prstGeom>
          <a:noFill/>
          <a:ln>
            <a:noFill/>
          </a:ln>
        </p:spPr>
      </p:pic>
      <p:sp>
        <p:nvSpPr>
          <p:cNvPr id="11" name="Google Shape;11;p2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lt1"/>
              </a:buClr>
              <a:buSzPts val="4400"/>
              <a:buFont typeface="Calibri"/>
              <a:buNone/>
              <a:defRPr sz="4400" b="0" i="0" u="none" strike="noStrike" cap="none">
                <a:solidFill>
                  <a:schemeClr val="lt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2" name="Google Shape;12;p2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lt1"/>
              </a:buClr>
              <a:buSzPts val="2800"/>
              <a:buFont typeface="Arial"/>
              <a:buChar char="•"/>
              <a:defRPr sz="2800" b="0" i="0" u="none" strike="noStrike" cap="none">
                <a:solidFill>
                  <a:schemeClr val="lt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lt1"/>
              </a:buClr>
              <a:buSzPts val="2400"/>
              <a:buFont typeface="Arial"/>
              <a:buChar char="•"/>
              <a:defRPr sz="2400" b="0" i="0" u="none" strike="noStrike" cap="none">
                <a:solidFill>
                  <a:schemeClr val="lt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www.naswa.org/partnerships/multi-state-data-collaboratives/multi-state-data-collaboratives"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8.gif"/></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1"/>
          <p:cNvSpPr txBox="1">
            <a:spLocks noGrp="1"/>
          </p:cNvSpPr>
          <p:nvPr>
            <p:ph type="ctrTitle"/>
          </p:nvPr>
        </p:nvSpPr>
        <p:spPr>
          <a:xfrm>
            <a:off x="660400" y="1745744"/>
            <a:ext cx="11264900" cy="4210556"/>
          </a:xfrm>
          <a:prstGeom prst="rect">
            <a:avLst/>
          </a:prstGeom>
          <a:noFill/>
          <a:ln>
            <a:noFill/>
          </a:ln>
        </p:spPr>
        <p:txBody>
          <a:bodyPr spcFirstLastPara="1" wrap="square" lIns="91425" tIns="45700" rIns="91425" bIns="45700" anchor="b" anchorCtr="0">
            <a:normAutofit fontScale="90000"/>
          </a:bodyPr>
          <a:lstStyle/>
          <a:p>
            <a:pPr marL="0" lvl="0" indent="0" algn="ctr" rtl="0">
              <a:lnSpc>
                <a:spcPct val="90000"/>
              </a:lnSpc>
              <a:spcBef>
                <a:spcPts val="0"/>
              </a:spcBef>
              <a:spcAft>
                <a:spcPts val="0"/>
              </a:spcAft>
              <a:buClr>
                <a:schemeClr val="lt1"/>
              </a:buClr>
              <a:buSzPct val="100000"/>
              <a:buFont typeface="Calibri"/>
              <a:buNone/>
            </a:pPr>
            <a:r>
              <a:rPr lang="en-US" sz="4900" dirty="0"/>
              <a:t>Evaluating Enrollment to Employment Pathways: Integrated Service Delivery in Workforce Development, Education, and Social Benefits Programs </a:t>
            </a:r>
            <a:br>
              <a:rPr lang="en-US" dirty="0"/>
            </a:br>
            <a:br>
              <a:rPr lang="en-US" dirty="0"/>
            </a:br>
            <a:r>
              <a:rPr lang="en-US" sz="3200" dirty="0"/>
              <a:t>Robert McGough – </a:t>
            </a:r>
            <a:r>
              <a:rPr lang="en-US" sz="3200" dirty="0" err="1"/>
              <a:t>ARDATA</a:t>
            </a:r>
            <a:br>
              <a:rPr lang="en-US" sz="3200"/>
            </a:br>
            <a:r>
              <a:rPr lang="en-US" sz="3200" b="0" i="0" u="none" strike="noStrike" cap="none">
                <a:solidFill>
                  <a:srgbClr val="FFFFFF"/>
                </a:solidFill>
                <a:latin typeface="Calibri"/>
                <a:ea typeface="Calibri"/>
                <a:cs typeface="Calibri"/>
                <a:sym typeface="Calibri"/>
              </a:rPr>
              <a:t>Nathan </a:t>
            </a:r>
            <a:r>
              <a:rPr lang="en-US" sz="3200" b="0" i="0" u="none" strike="noStrike" cap="none" dirty="0">
                <a:solidFill>
                  <a:srgbClr val="FFFFFF"/>
                </a:solidFill>
                <a:latin typeface="Calibri"/>
                <a:ea typeface="Calibri"/>
                <a:cs typeface="Calibri"/>
                <a:sym typeface="Calibri"/>
              </a:rPr>
              <a:t>Barrett – Coleridge Initiative</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4400"/>
              <a:buFont typeface="Calibri"/>
              <a:buNone/>
            </a:pPr>
            <a:r>
              <a:rPr lang="en-US"/>
              <a:t>Core Principles</a:t>
            </a:r>
            <a:endParaRPr/>
          </a:p>
        </p:txBody>
      </p:sp>
      <p:sp>
        <p:nvSpPr>
          <p:cNvPr id="160" name="Google Shape;160;p10"/>
          <p:cNvSpPr txBox="1">
            <a:spLocks noGrp="1"/>
          </p:cNvSpPr>
          <p:nvPr>
            <p:ph type="body" idx="1"/>
          </p:nvPr>
        </p:nvSpPr>
        <p:spPr>
          <a:xfrm>
            <a:off x="759342" y="1520456"/>
            <a:ext cx="10673316" cy="4613977"/>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lt1"/>
              </a:buClr>
              <a:buSzPts val="2800"/>
              <a:buChar char="•"/>
            </a:pPr>
            <a:r>
              <a:rPr lang="en-US"/>
              <a:t>Every class is bespoke</a:t>
            </a:r>
            <a:endParaRPr/>
          </a:p>
          <a:p>
            <a:pPr marL="228600" lvl="0" indent="-228600" algn="l" rtl="0">
              <a:lnSpc>
                <a:spcPct val="90000"/>
              </a:lnSpc>
              <a:spcBef>
                <a:spcPts val="1000"/>
              </a:spcBef>
              <a:spcAft>
                <a:spcPts val="0"/>
              </a:spcAft>
              <a:buClr>
                <a:schemeClr val="lt1"/>
              </a:buClr>
              <a:buSzPts val="2800"/>
              <a:buChar char="•"/>
            </a:pPr>
            <a:r>
              <a:rPr lang="en-US"/>
              <a:t>Topics best learned through a hands-on approach with actual micro-level administrative data</a:t>
            </a:r>
            <a:endParaRPr/>
          </a:p>
          <a:p>
            <a:pPr marL="228600" lvl="0" indent="-228600" algn="l" rtl="0">
              <a:lnSpc>
                <a:spcPct val="90000"/>
              </a:lnSpc>
              <a:spcBef>
                <a:spcPts val="1000"/>
              </a:spcBef>
              <a:spcAft>
                <a:spcPts val="0"/>
              </a:spcAft>
              <a:buClr>
                <a:schemeClr val="lt1"/>
              </a:buClr>
              <a:buSzPts val="2800"/>
              <a:buChar char="•"/>
            </a:pPr>
            <a:r>
              <a:rPr lang="en-US"/>
              <a:t>Data science is a team sport – Multiple agencies and skills represented</a:t>
            </a:r>
            <a:endParaRPr/>
          </a:p>
          <a:p>
            <a:pPr marL="228600" lvl="0" indent="-228600" algn="l" rtl="0">
              <a:lnSpc>
                <a:spcPct val="90000"/>
              </a:lnSpc>
              <a:spcBef>
                <a:spcPts val="1000"/>
              </a:spcBef>
              <a:spcAft>
                <a:spcPts val="0"/>
              </a:spcAft>
              <a:buClr>
                <a:schemeClr val="lt1"/>
              </a:buClr>
              <a:buSzPts val="2800"/>
              <a:buChar char="•"/>
            </a:pPr>
            <a:r>
              <a:rPr lang="en-US"/>
              <a:t>Project-based - Teams develop their own research topic within the scope of the class</a:t>
            </a:r>
            <a:endParaRPr/>
          </a:p>
          <a:p>
            <a:pPr marL="228600" lvl="0" indent="-228600" algn="l" rtl="0">
              <a:lnSpc>
                <a:spcPct val="90000"/>
              </a:lnSpc>
              <a:spcBef>
                <a:spcPts val="1000"/>
              </a:spcBef>
              <a:spcAft>
                <a:spcPts val="0"/>
              </a:spcAft>
              <a:buClr>
                <a:schemeClr val="lt1"/>
              </a:buClr>
              <a:buSzPts val="2800"/>
              <a:buChar char="•"/>
            </a:pPr>
            <a:r>
              <a:rPr lang="en-US"/>
              <a:t>Not a dissertation but the work must provide the foundation for something that is timely, relevant, and actionable</a:t>
            </a:r>
            <a:endParaRPr/>
          </a:p>
          <a:p>
            <a:pPr marL="228600" lvl="0" indent="-228600" algn="l" rtl="0">
              <a:lnSpc>
                <a:spcPct val="90000"/>
              </a:lnSpc>
              <a:spcBef>
                <a:spcPts val="1000"/>
              </a:spcBef>
              <a:spcAft>
                <a:spcPts val="0"/>
              </a:spcAft>
              <a:buClr>
                <a:schemeClr val="lt1"/>
              </a:buClr>
              <a:buSzPts val="2800"/>
              <a:buChar char="•"/>
            </a:pPr>
            <a:r>
              <a:rPr lang="en-US"/>
              <a:t>The training can always be improved</a:t>
            </a:r>
            <a:endParaRPr/>
          </a:p>
          <a:p>
            <a:pPr marL="228600" lvl="0" indent="-50800" algn="l" rtl="0">
              <a:lnSpc>
                <a:spcPct val="90000"/>
              </a:lnSpc>
              <a:spcBef>
                <a:spcPts val="1000"/>
              </a:spcBef>
              <a:spcAft>
                <a:spcPts val="0"/>
              </a:spcAft>
              <a:buClr>
                <a:schemeClr val="lt1"/>
              </a:buClr>
              <a:buSzPts val="2800"/>
              <a:buNone/>
            </a:pPr>
            <a:endParaRPr/>
          </a:p>
          <a:p>
            <a:pPr marL="228600" lvl="0" indent="-50800" algn="l" rtl="0">
              <a:lnSpc>
                <a:spcPct val="90000"/>
              </a:lnSpc>
              <a:spcBef>
                <a:spcPts val="1000"/>
              </a:spcBef>
              <a:spcAft>
                <a:spcPts val="0"/>
              </a:spcAft>
              <a:buClr>
                <a:schemeClr val="lt1"/>
              </a:buClr>
              <a:buSzPts val="2800"/>
              <a:buNone/>
            </a:pPr>
            <a:endParaRPr/>
          </a:p>
          <a:p>
            <a:pPr marL="228600" lvl="0" indent="-50800" algn="l" rtl="0">
              <a:lnSpc>
                <a:spcPct val="90000"/>
              </a:lnSpc>
              <a:spcBef>
                <a:spcPts val="1000"/>
              </a:spcBef>
              <a:spcAft>
                <a:spcPts val="0"/>
              </a:spcAft>
              <a:buClr>
                <a:schemeClr val="lt1"/>
              </a:buClr>
              <a:buSzPts val="2800"/>
              <a:buNone/>
            </a:pP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Google Shape;165;p11"/>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lt1"/>
              </a:buClr>
              <a:buSzPts val="6000"/>
              <a:buFont typeface="Calibri"/>
              <a:buNone/>
            </a:pPr>
            <a:r>
              <a:rPr lang="en-US"/>
              <a:t>Products</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4400"/>
              <a:buFont typeface="Calibri"/>
              <a:buNone/>
            </a:pPr>
            <a:r>
              <a:rPr lang="en-US"/>
              <a:t>The Approach</a:t>
            </a:r>
            <a:endParaRPr/>
          </a:p>
        </p:txBody>
      </p:sp>
      <p:sp>
        <p:nvSpPr>
          <p:cNvPr id="171" name="Google Shape;171;p12"/>
          <p:cNvSpPr txBox="1">
            <a:spLocks noGrp="1"/>
          </p:cNvSpPr>
          <p:nvPr>
            <p:ph type="body" idx="1"/>
          </p:nvPr>
        </p:nvSpPr>
        <p:spPr>
          <a:xfrm>
            <a:off x="838200" y="1605516"/>
            <a:ext cx="10515600" cy="4571447"/>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lt1"/>
              </a:buClr>
              <a:buSzPts val="2800"/>
              <a:buChar char="•"/>
            </a:pPr>
            <a:r>
              <a:rPr lang="en-US"/>
              <a:t>Products should be thought of broadly</a:t>
            </a:r>
            <a:endParaRPr/>
          </a:p>
          <a:p>
            <a:pPr marL="685800" lvl="1" indent="-228600" algn="l" rtl="0">
              <a:lnSpc>
                <a:spcPct val="90000"/>
              </a:lnSpc>
              <a:spcBef>
                <a:spcPts val="500"/>
              </a:spcBef>
              <a:spcAft>
                <a:spcPts val="0"/>
              </a:spcAft>
              <a:buClr>
                <a:schemeClr val="lt1"/>
              </a:buClr>
              <a:buSzPts val="2400"/>
              <a:buChar char="•"/>
            </a:pPr>
            <a:r>
              <a:rPr lang="en-US" sz="2400">
                <a:solidFill>
                  <a:schemeClr val="lt1"/>
                </a:solidFill>
              </a:rPr>
              <a:t>Anything that improves the construction and use of data infrastructure and/or enhances the ability to communicate evidence to a broad community of stakeholders.</a:t>
            </a:r>
            <a:endParaRPr/>
          </a:p>
          <a:p>
            <a:pPr marL="228600" lvl="0" indent="-228600" algn="l" rtl="0">
              <a:lnSpc>
                <a:spcPct val="90000"/>
              </a:lnSpc>
              <a:spcBef>
                <a:spcPts val="1000"/>
              </a:spcBef>
              <a:spcAft>
                <a:spcPts val="0"/>
              </a:spcAft>
              <a:buClr>
                <a:schemeClr val="lt1"/>
              </a:buClr>
              <a:buSzPts val="2800"/>
              <a:buChar char="•"/>
            </a:pPr>
            <a:r>
              <a:rPr lang="en-US"/>
              <a:t>Principles</a:t>
            </a:r>
            <a:endParaRPr/>
          </a:p>
          <a:p>
            <a:pPr marL="685800" lvl="1" indent="-228600" algn="l" rtl="0">
              <a:lnSpc>
                <a:spcPct val="90000"/>
              </a:lnSpc>
              <a:spcBef>
                <a:spcPts val="500"/>
              </a:spcBef>
              <a:spcAft>
                <a:spcPts val="0"/>
              </a:spcAft>
              <a:buClr>
                <a:schemeClr val="lt1"/>
              </a:buClr>
              <a:buSzPts val="2400"/>
              <a:buChar char="•"/>
            </a:pPr>
            <a:r>
              <a:rPr lang="en-US"/>
              <a:t>Must be developed in partnership</a:t>
            </a:r>
            <a:endParaRPr/>
          </a:p>
          <a:p>
            <a:pPr marL="685800" lvl="1" indent="-228600" algn="l" rtl="0">
              <a:lnSpc>
                <a:spcPct val="90000"/>
              </a:lnSpc>
              <a:spcBef>
                <a:spcPts val="500"/>
              </a:spcBef>
              <a:spcAft>
                <a:spcPts val="0"/>
              </a:spcAft>
              <a:buClr>
                <a:schemeClr val="lt1"/>
              </a:buClr>
              <a:buSzPts val="2400"/>
              <a:buChar char="•"/>
            </a:pPr>
            <a:r>
              <a:rPr lang="en-US"/>
              <a:t>Timely, actionable, relevant</a:t>
            </a:r>
            <a:endParaRPr/>
          </a:p>
          <a:p>
            <a:pPr marL="685800" lvl="1" indent="-228600" algn="l" rtl="0">
              <a:lnSpc>
                <a:spcPct val="90000"/>
              </a:lnSpc>
              <a:spcBef>
                <a:spcPts val="500"/>
              </a:spcBef>
              <a:spcAft>
                <a:spcPts val="0"/>
              </a:spcAft>
              <a:buClr>
                <a:schemeClr val="lt1"/>
              </a:buClr>
              <a:buSzPts val="2400"/>
              <a:buChar char="•"/>
            </a:pPr>
            <a:r>
              <a:rPr lang="en-US"/>
              <a:t>Intentionally iterative</a:t>
            </a:r>
            <a:endParaRPr/>
          </a:p>
          <a:p>
            <a:pPr marL="685800" lvl="1" indent="-228600" algn="l" rtl="0">
              <a:lnSpc>
                <a:spcPct val="90000"/>
              </a:lnSpc>
              <a:spcBef>
                <a:spcPts val="500"/>
              </a:spcBef>
              <a:spcAft>
                <a:spcPts val="0"/>
              </a:spcAft>
              <a:buClr>
                <a:schemeClr val="lt1"/>
              </a:buClr>
              <a:buSzPts val="2400"/>
              <a:buChar char="•"/>
            </a:pPr>
            <a:r>
              <a:rPr lang="en-US"/>
              <a:t>Scalable</a:t>
            </a:r>
            <a:endParaRPr/>
          </a:p>
          <a:p>
            <a:pPr marL="685800" lvl="1" indent="-228600" algn="l" rtl="0">
              <a:lnSpc>
                <a:spcPct val="90000"/>
              </a:lnSpc>
              <a:spcBef>
                <a:spcPts val="500"/>
              </a:spcBef>
              <a:spcAft>
                <a:spcPts val="0"/>
              </a:spcAft>
              <a:buClr>
                <a:schemeClr val="lt1"/>
              </a:buClr>
              <a:buSzPts val="2400"/>
              <a:buChar char="•"/>
            </a:pPr>
            <a:r>
              <a:rPr lang="en-US"/>
              <a:t>Accessible</a:t>
            </a:r>
            <a:endParaRPr/>
          </a:p>
          <a:p>
            <a:pPr marL="685800" lvl="1" indent="-228600" algn="l" rtl="0">
              <a:lnSpc>
                <a:spcPct val="90000"/>
              </a:lnSpc>
              <a:spcBef>
                <a:spcPts val="500"/>
              </a:spcBef>
              <a:spcAft>
                <a:spcPts val="0"/>
              </a:spcAft>
              <a:buClr>
                <a:schemeClr val="lt1"/>
              </a:buClr>
              <a:buSzPts val="2400"/>
              <a:buChar char="•"/>
            </a:pPr>
            <a:r>
              <a:rPr lang="en-US"/>
              <a:t>Stakeholders must be aware they exist</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1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4400"/>
              <a:buFont typeface="Calibri"/>
              <a:buNone/>
            </a:pPr>
            <a:r>
              <a:rPr lang="en-US"/>
              <a:t>Data Dashboards</a:t>
            </a:r>
            <a:endParaRPr/>
          </a:p>
        </p:txBody>
      </p:sp>
      <p:sp>
        <p:nvSpPr>
          <p:cNvPr id="177" name="Google Shape;177;p13"/>
          <p:cNvSpPr txBox="1">
            <a:spLocks noGrp="1"/>
          </p:cNvSpPr>
          <p:nvPr>
            <p:ph type="body" idx="1"/>
          </p:nvPr>
        </p:nvSpPr>
        <p:spPr>
          <a:xfrm>
            <a:off x="759342" y="1520456"/>
            <a:ext cx="10673316" cy="4613977"/>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lt1"/>
              </a:buClr>
              <a:buSzPts val="2800"/>
              <a:buChar char="•"/>
            </a:pPr>
            <a:r>
              <a:rPr lang="en-US"/>
              <a:t>Training classes have led to dozens of promising opportunities integrated across data systems</a:t>
            </a:r>
            <a:endParaRPr/>
          </a:p>
          <a:p>
            <a:pPr marL="228600" lvl="0" indent="-228600" algn="l" rtl="0">
              <a:lnSpc>
                <a:spcPct val="90000"/>
              </a:lnSpc>
              <a:spcBef>
                <a:spcPts val="1000"/>
              </a:spcBef>
              <a:spcAft>
                <a:spcPts val="0"/>
              </a:spcAft>
              <a:buClr>
                <a:schemeClr val="lt1"/>
              </a:buClr>
              <a:buSzPts val="2800"/>
              <a:buChar char="•"/>
            </a:pPr>
            <a:r>
              <a:rPr lang="en-US"/>
              <a:t>Formalizing these opportunities can facilitate</a:t>
            </a:r>
            <a:endParaRPr/>
          </a:p>
          <a:p>
            <a:pPr marL="685800" lvl="1" indent="-228600" algn="l" rtl="0">
              <a:lnSpc>
                <a:spcPct val="90000"/>
              </a:lnSpc>
              <a:spcBef>
                <a:spcPts val="500"/>
              </a:spcBef>
              <a:spcAft>
                <a:spcPts val="0"/>
              </a:spcAft>
              <a:buClr>
                <a:schemeClr val="lt1"/>
              </a:buClr>
              <a:buSzPts val="2400"/>
              <a:buChar char="•"/>
            </a:pPr>
            <a:r>
              <a:rPr lang="en-US"/>
              <a:t>Quickly reproducible code bases</a:t>
            </a:r>
            <a:endParaRPr/>
          </a:p>
          <a:p>
            <a:pPr marL="685800" lvl="1" indent="-228600" algn="l" rtl="0">
              <a:lnSpc>
                <a:spcPct val="90000"/>
              </a:lnSpc>
              <a:spcBef>
                <a:spcPts val="500"/>
              </a:spcBef>
              <a:spcAft>
                <a:spcPts val="0"/>
              </a:spcAft>
              <a:buClr>
                <a:schemeClr val="lt1"/>
              </a:buClr>
              <a:buSzPts val="2400"/>
              <a:buChar char="•"/>
            </a:pPr>
            <a:r>
              <a:rPr lang="en-US"/>
              <a:t>Consistency and scalability </a:t>
            </a:r>
            <a:endParaRPr/>
          </a:p>
          <a:p>
            <a:pPr marL="685800" lvl="1" indent="-228600" algn="l" rtl="0">
              <a:lnSpc>
                <a:spcPct val="90000"/>
              </a:lnSpc>
              <a:spcBef>
                <a:spcPts val="500"/>
              </a:spcBef>
              <a:spcAft>
                <a:spcPts val="0"/>
              </a:spcAft>
              <a:buClr>
                <a:schemeClr val="lt1"/>
              </a:buClr>
              <a:buSzPts val="2400"/>
              <a:buChar char="•"/>
            </a:pPr>
            <a:r>
              <a:rPr lang="en-US"/>
              <a:t>Tiered Access</a:t>
            </a:r>
            <a:endParaRPr/>
          </a:p>
          <a:p>
            <a:pPr marL="685800" lvl="1" indent="-228600" algn="l" rtl="0">
              <a:lnSpc>
                <a:spcPct val="90000"/>
              </a:lnSpc>
              <a:spcBef>
                <a:spcPts val="500"/>
              </a:spcBef>
              <a:spcAft>
                <a:spcPts val="0"/>
              </a:spcAft>
              <a:buClr>
                <a:schemeClr val="lt1"/>
              </a:buClr>
              <a:buSzPts val="2400"/>
              <a:buChar char="•"/>
            </a:pPr>
            <a:r>
              <a:rPr lang="en-US"/>
              <a:t>Overlays</a:t>
            </a:r>
            <a:endParaRPr/>
          </a:p>
          <a:p>
            <a:pPr marL="685800" lvl="1" indent="-228600" algn="l" rtl="0">
              <a:lnSpc>
                <a:spcPct val="90000"/>
              </a:lnSpc>
              <a:spcBef>
                <a:spcPts val="500"/>
              </a:spcBef>
              <a:spcAft>
                <a:spcPts val="0"/>
              </a:spcAft>
              <a:buClr>
                <a:schemeClr val="lt1"/>
              </a:buClr>
              <a:buSzPts val="2400"/>
              <a:buChar char="•"/>
            </a:pPr>
            <a:r>
              <a:rPr lang="en-US"/>
              <a:t>Digital twin</a:t>
            </a:r>
            <a:endParaRPr/>
          </a:p>
          <a:p>
            <a:pPr marL="685800" lvl="1" indent="-76200" algn="l" rtl="0">
              <a:lnSpc>
                <a:spcPct val="90000"/>
              </a:lnSpc>
              <a:spcBef>
                <a:spcPts val="500"/>
              </a:spcBef>
              <a:spcAft>
                <a:spcPts val="0"/>
              </a:spcAft>
              <a:buClr>
                <a:schemeClr val="lt1"/>
              </a:buClr>
              <a:buSzPts val="2400"/>
              <a:buNone/>
            </a:pPr>
            <a:endParaRPr/>
          </a:p>
          <a:p>
            <a:pPr marL="685800" lvl="1" indent="-76200" algn="l" rtl="0">
              <a:lnSpc>
                <a:spcPct val="90000"/>
              </a:lnSpc>
              <a:spcBef>
                <a:spcPts val="500"/>
              </a:spcBef>
              <a:spcAft>
                <a:spcPts val="0"/>
              </a:spcAft>
              <a:buClr>
                <a:schemeClr val="lt1"/>
              </a:buClr>
              <a:buSzPts val="2400"/>
              <a:buNone/>
            </a:pPr>
            <a:endParaRPr/>
          </a:p>
          <a:p>
            <a:pPr marL="228600" lvl="0" indent="-50800" algn="l" rtl="0">
              <a:lnSpc>
                <a:spcPct val="90000"/>
              </a:lnSpc>
              <a:spcBef>
                <a:spcPts val="1000"/>
              </a:spcBef>
              <a:spcAft>
                <a:spcPts val="0"/>
              </a:spcAft>
              <a:buClr>
                <a:schemeClr val="lt1"/>
              </a:buClr>
              <a:buSzPts val="2800"/>
              <a:buNone/>
            </a:pPr>
            <a:endParaRPr/>
          </a:p>
          <a:p>
            <a:pPr marL="228600" lvl="0" indent="-50800" algn="l" rtl="0">
              <a:lnSpc>
                <a:spcPct val="90000"/>
              </a:lnSpc>
              <a:spcBef>
                <a:spcPts val="1000"/>
              </a:spcBef>
              <a:spcAft>
                <a:spcPts val="0"/>
              </a:spcAft>
              <a:buClr>
                <a:schemeClr val="lt1"/>
              </a:buClr>
              <a:buSzPts val="2800"/>
              <a:buNone/>
            </a:pPr>
            <a:endParaRPr/>
          </a:p>
          <a:p>
            <a:pPr marL="228600" lvl="0" indent="-50800" algn="l" rtl="0">
              <a:lnSpc>
                <a:spcPct val="90000"/>
              </a:lnSpc>
              <a:spcBef>
                <a:spcPts val="1000"/>
              </a:spcBef>
              <a:spcAft>
                <a:spcPts val="0"/>
              </a:spcAft>
              <a:buClr>
                <a:schemeClr val="lt1"/>
              </a:buClr>
              <a:buSzPts val="2800"/>
              <a:buNone/>
            </a:pPr>
            <a:endParaRPr/>
          </a:p>
          <a:p>
            <a:pPr marL="228600" lvl="0" indent="-50800" algn="l" rtl="0">
              <a:lnSpc>
                <a:spcPct val="90000"/>
              </a:lnSpc>
              <a:spcBef>
                <a:spcPts val="1000"/>
              </a:spcBef>
              <a:spcAft>
                <a:spcPts val="0"/>
              </a:spcAft>
              <a:buClr>
                <a:schemeClr val="lt1"/>
              </a:buClr>
              <a:buSzPts val="2800"/>
              <a:buNone/>
            </a:pP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1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4400"/>
              <a:buFont typeface="Calibri"/>
              <a:buNone/>
            </a:pPr>
            <a:r>
              <a:rPr lang="en-US"/>
              <a:t>What Does This Look Like in Practice?</a:t>
            </a:r>
            <a:endParaRPr/>
          </a:p>
        </p:txBody>
      </p:sp>
      <p:sp>
        <p:nvSpPr>
          <p:cNvPr id="183" name="Google Shape;183;p1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165100" algn="l" rtl="0">
              <a:lnSpc>
                <a:spcPct val="90000"/>
              </a:lnSpc>
              <a:spcBef>
                <a:spcPts val="1000"/>
              </a:spcBef>
              <a:spcAft>
                <a:spcPts val="0"/>
              </a:spcAft>
              <a:buSzPts val="1800"/>
              <a:buChar char="•"/>
            </a:pPr>
            <a:r>
              <a:rPr lang="en-US"/>
              <a:t>Every state has a different starting point, and there are multiple on ramps and ways to benefit</a:t>
            </a:r>
            <a:endParaRPr/>
          </a:p>
          <a:p>
            <a:pPr marL="228600" lvl="0" indent="-165100" algn="l" rtl="0">
              <a:lnSpc>
                <a:spcPct val="90000"/>
              </a:lnSpc>
              <a:spcBef>
                <a:spcPts val="1000"/>
              </a:spcBef>
              <a:spcAft>
                <a:spcPts val="0"/>
              </a:spcAft>
              <a:buSzPts val="1800"/>
              <a:buChar char="•"/>
            </a:pPr>
            <a:r>
              <a:rPr lang="en-US"/>
              <a:t>Sharing data is not a requirement for participation and can happen when feasible and valuable for each state</a:t>
            </a:r>
            <a:endParaRPr/>
          </a:p>
          <a:p>
            <a:pPr marL="228600" lvl="0" indent="-165100" algn="l" rtl="0">
              <a:lnSpc>
                <a:spcPct val="90000"/>
              </a:lnSpc>
              <a:spcBef>
                <a:spcPts val="1000"/>
              </a:spcBef>
              <a:spcAft>
                <a:spcPts val="0"/>
              </a:spcAft>
              <a:buSzPts val="1800"/>
              <a:buChar char="•"/>
            </a:pPr>
            <a:r>
              <a:rPr lang="en-US"/>
              <a:t>Options can include attending training programs, participating in the Multistate Data Collaborative community of practice and working groups, adopting products, facilitating in-state data sharing and use, multistate and cross-sector data sharing, or even developing your own programs based on state priorities.</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Google Shape;188;g26855b534d8_0_0"/>
          <p:cNvSpPr txBox="1">
            <a:spLocks noGrp="1"/>
          </p:cNvSpPr>
          <p:nvPr>
            <p:ph type="title"/>
          </p:nvPr>
        </p:nvSpPr>
        <p:spPr>
          <a:xfrm>
            <a:off x="838200" y="365075"/>
            <a:ext cx="10515600" cy="10668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4400"/>
              <a:buFont typeface="Calibri"/>
              <a:buNone/>
            </a:pPr>
            <a:r>
              <a:rPr lang="en-US"/>
              <a:t>Arkansas’ Journey: Motivating Drivers</a:t>
            </a:r>
            <a:endParaRPr/>
          </a:p>
        </p:txBody>
      </p:sp>
      <p:sp>
        <p:nvSpPr>
          <p:cNvPr id="189" name="Google Shape;189;g26855b534d8_0_0"/>
          <p:cNvSpPr txBox="1">
            <a:spLocks noGrp="1"/>
          </p:cNvSpPr>
          <p:nvPr>
            <p:ph type="body" idx="1"/>
          </p:nvPr>
        </p:nvSpPr>
        <p:spPr>
          <a:xfrm>
            <a:off x="638000" y="1431875"/>
            <a:ext cx="10715700" cy="1714500"/>
          </a:xfrm>
          <a:prstGeom prst="rect">
            <a:avLst/>
          </a:prstGeom>
          <a:noFill/>
          <a:ln>
            <a:noFill/>
          </a:ln>
        </p:spPr>
        <p:txBody>
          <a:bodyPr spcFirstLastPara="1" wrap="square" lIns="91425" tIns="45700" rIns="91425" bIns="45700" anchor="t" anchorCtr="0">
            <a:normAutofit lnSpcReduction="10000"/>
          </a:bodyPr>
          <a:lstStyle/>
          <a:p>
            <a:pPr marL="0" lvl="0" indent="0" algn="l" rtl="0">
              <a:lnSpc>
                <a:spcPct val="90000"/>
              </a:lnSpc>
              <a:spcBef>
                <a:spcPts val="1000"/>
              </a:spcBef>
              <a:spcAft>
                <a:spcPts val="0"/>
              </a:spcAft>
              <a:buNone/>
            </a:pPr>
            <a:r>
              <a:rPr lang="en-US"/>
              <a:t>2019 legislation charged the Arkansas Data Office (ARData) with development of an SLDS to develop an improved  understanding of outcomes, identify opportunities for improvement, and align programs and resources with evolving needs</a:t>
            </a:r>
            <a:endParaRPr/>
          </a:p>
          <a:p>
            <a:pPr marL="0" lvl="0" indent="0" algn="l" rtl="0">
              <a:lnSpc>
                <a:spcPct val="90000"/>
              </a:lnSpc>
              <a:spcBef>
                <a:spcPts val="1000"/>
              </a:spcBef>
              <a:spcAft>
                <a:spcPts val="0"/>
              </a:spcAft>
              <a:buClr>
                <a:schemeClr val="lt1"/>
              </a:buClr>
              <a:buSzPts val="2800"/>
              <a:buNone/>
            </a:pPr>
            <a:endParaRPr/>
          </a:p>
        </p:txBody>
      </p:sp>
      <p:pic>
        <p:nvPicPr>
          <p:cNvPr id="190" name="Google Shape;190;g26855b534d8_0_0"/>
          <p:cNvPicPr preferRelativeResize="0"/>
          <p:nvPr/>
        </p:nvPicPr>
        <p:blipFill>
          <a:blip r:embed="rId3">
            <a:alphaModFix/>
          </a:blip>
          <a:stretch>
            <a:fillRect/>
          </a:stretch>
        </p:blipFill>
        <p:spPr>
          <a:xfrm>
            <a:off x="1938525" y="3146375"/>
            <a:ext cx="10253475" cy="3711625"/>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Google Shape;195;g26855b534d8_0_6"/>
          <p:cNvSpPr txBox="1">
            <a:spLocks noGrp="1"/>
          </p:cNvSpPr>
          <p:nvPr>
            <p:ph type="title"/>
          </p:nvPr>
        </p:nvSpPr>
        <p:spPr>
          <a:xfrm>
            <a:off x="838200" y="365075"/>
            <a:ext cx="10515600" cy="10668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4400"/>
              <a:buFont typeface="Calibri"/>
              <a:buNone/>
            </a:pPr>
            <a:r>
              <a:rPr lang="en-US"/>
              <a:t>Arkansas’ Journey: Initial Interest</a:t>
            </a:r>
            <a:endParaRPr/>
          </a:p>
        </p:txBody>
      </p:sp>
      <p:sp>
        <p:nvSpPr>
          <p:cNvPr id="196" name="Google Shape;196;g26855b534d8_0_6"/>
          <p:cNvSpPr txBox="1">
            <a:spLocks noGrp="1"/>
          </p:cNvSpPr>
          <p:nvPr>
            <p:ph type="body" idx="1"/>
          </p:nvPr>
        </p:nvSpPr>
        <p:spPr>
          <a:xfrm>
            <a:off x="638000" y="1276000"/>
            <a:ext cx="10715700" cy="10668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1000"/>
              </a:spcBef>
              <a:spcAft>
                <a:spcPts val="0"/>
              </a:spcAft>
              <a:buNone/>
            </a:pPr>
            <a:r>
              <a:rPr lang="en-US"/>
              <a:t>The Arkansas team first learned of the ADRF at the 2019 SHEEO data convening and added it to our takeaways and action steps</a:t>
            </a:r>
            <a:endParaRPr/>
          </a:p>
        </p:txBody>
      </p:sp>
      <p:pic>
        <p:nvPicPr>
          <p:cNvPr id="197" name="Google Shape;197;g26855b534d8_0_6"/>
          <p:cNvPicPr preferRelativeResize="0"/>
          <p:nvPr/>
        </p:nvPicPr>
        <p:blipFill>
          <a:blip r:embed="rId3">
            <a:alphaModFix/>
          </a:blip>
          <a:stretch>
            <a:fillRect/>
          </a:stretch>
        </p:blipFill>
        <p:spPr>
          <a:xfrm>
            <a:off x="2094075" y="2335875"/>
            <a:ext cx="10097925" cy="4522125"/>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Google Shape;202;g26855b534d8_0_13"/>
          <p:cNvSpPr txBox="1">
            <a:spLocks noGrp="1"/>
          </p:cNvSpPr>
          <p:nvPr>
            <p:ph type="title"/>
          </p:nvPr>
        </p:nvSpPr>
        <p:spPr>
          <a:xfrm>
            <a:off x="838200" y="365075"/>
            <a:ext cx="10515600" cy="10668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4400"/>
              <a:buFont typeface="Calibri"/>
              <a:buNone/>
            </a:pPr>
            <a:r>
              <a:rPr lang="en-US"/>
              <a:t>Arkansas’ Journey: Exploration and Learning</a:t>
            </a:r>
            <a:endParaRPr/>
          </a:p>
        </p:txBody>
      </p:sp>
      <p:sp>
        <p:nvSpPr>
          <p:cNvPr id="203" name="Google Shape;203;g26855b534d8_0_13"/>
          <p:cNvSpPr txBox="1">
            <a:spLocks noGrp="1"/>
          </p:cNvSpPr>
          <p:nvPr>
            <p:ph type="body" idx="1"/>
          </p:nvPr>
        </p:nvSpPr>
        <p:spPr>
          <a:xfrm>
            <a:off x="638000" y="1276000"/>
            <a:ext cx="10715700" cy="55821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1000"/>
              </a:spcBef>
              <a:spcAft>
                <a:spcPts val="0"/>
              </a:spcAft>
              <a:buNone/>
            </a:pPr>
            <a:r>
              <a:rPr lang="en-US"/>
              <a:t>To learn best practices from other states and explore the ADRF as an option, Arkansas participated in several training programs hosted by other states and organizations, all of which benefited AR in practice:</a:t>
            </a:r>
            <a:endParaRPr/>
          </a:p>
          <a:p>
            <a:pPr marL="457200" lvl="0" indent="-342900" algn="l" rtl="0">
              <a:lnSpc>
                <a:spcPct val="90000"/>
              </a:lnSpc>
              <a:spcBef>
                <a:spcPts val="1000"/>
              </a:spcBef>
              <a:spcAft>
                <a:spcPts val="0"/>
              </a:spcAft>
              <a:buSzPts val="1800"/>
              <a:buChar char="•"/>
            </a:pPr>
            <a:r>
              <a:rPr lang="en-US"/>
              <a:t>Transitions in Education and Work (OH 2020)</a:t>
            </a:r>
            <a:endParaRPr/>
          </a:p>
          <a:p>
            <a:pPr marL="914400" lvl="1" indent="-342900" algn="l" rtl="0">
              <a:lnSpc>
                <a:spcPct val="90000"/>
              </a:lnSpc>
              <a:spcBef>
                <a:spcPts val="0"/>
              </a:spcBef>
              <a:spcAft>
                <a:spcPts val="0"/>
              </a:spcAft>
              <a:buSzPts val="1800"/>
              <a:buChar char="•"/>
            </a:pPr>
            <a:r>
              <a:rPr lang="en-US"/>
              <a:t>Developed nursing pathway study approach in use today</a:t>
            </a:r>
            <a:endParaRPr/>
          </a:p>
          <a:p>
            <a:pPr marL="457200" lvl="0" indent="-342900" algn="l" rtl="0">
              <a:lnSpc>
                <a:spcPct val="90000"/>
              </a:lnSpc>
              <a:spcBef>
                <a:spcPts val="0"/>
              </a:spcBef>
              <a:spcAft>
                <a:spcPts val="0"/>
              </a:spcAft>
              <a:buSzPts val="1800"/>
              <a:buChar char="•"/>
            </a:pPr>
            <a:r>
              <a:rPr lang="en-US"/>
              <a:t>Unemployment to Reemployment (ETA/IL 2021)</a:t>
            </a:r>
            <a:endParaRPr/>
          </a:p>
          <a:p>
            <a:pPr marL="914400" lvl="1" indent="-342900" algn="l" rtl="0">
              <a:lnSpc>
                <a:spcPct val="90000"/>
              </a:lnSpc>
              <a:spcBef>
                <a:spcPts val="0"/>
              </a:spcBef>
              <a:spcAft>
                <a:spcPts val="0"/>
              </a:spcAft>
              <a:buSzPts val="1800"/>
              <a:buChar char="•"/>
            </a:pPr>
            <a:r>
              <a:rPr lang="en-US"/>
              <a:t>Developed workforce dashboard being deployed today</a:t>
            </a:r>
            <a:endParaRPr/>
          </a:p>
          <a:p>
            <a:pPr marL="457200" lvl="0" indent="-342900" algn="l" rtl="0">
              <a:lnSpc>
                <a:spcPct val="90000"/>
              </a:lnSpc>
              <a:spcBef>
                <a:spcPts val="0"/>
              </a:spcBef>
              <a:spcAft>
                <a:spcPts val="0"/>
              </a:spcAft>
              <a:buSzPts val="1800"/>
              <a:buChar char="•"/>
            </a:pPr>
            <a:r>
              <a:rPr lang="en-US"/>
              <a:t>Transitions in Education and Work (TN 2021)</a:t>
            </a:r>
            <a:endParaRPr/>
          </a:p>
          <a:p>
            <a:pPr marL="914400" lvl="1" indent="-342900" algn="l" rtl="0">
              <a:lnSpc>
                <a:spcPct val="90000"/>
              </a:lnSpc>
              <a:spcBef>
                <a:spcPts val="0"/>
              </a:spcBef>
              <a:spcAft>
                <a:spcPts val="0"/>
              </a:spcAft>
              <a:buSzPts val="1800"/>
              <a:buChar char="•"/>
            </a:pPr>
            <a:r>
              <a:rPr lang="en-US"/>
              <a:t>Developed higher education student migration model used today</a:t>
            </a:r>
            <a:endParaRPr/>
          </a:p>
          <a:p>
            <a:pPr marL="457200" lvl="0" indent="-342900" algn="l" rtl="0">
              <a:lnSpc>
                <a:spcPct val="90000"/>
              </a:lnSpc>
              <a:spcBef>
                <a:spcPts val="0"/>
              </a:spcBef>
              <a:spcAft>
                <a:spcPts val="0"/>
              </a:spcAft>
              <a:buSzPts val="1800"/>
              <a:buChar char="•"/>
            </a:pPr>
            <a:r>
              <a:rPr lang="en-US"/>
              <a:t>Leveraging Big Data to Achieve Equity (UNCF/Excelencia 2021)</a:t>
            </a:r>
            <a:endParaRPr/>
          </a:p>
          <a:p>
            <a:pPr marL="914400" lvl="1" indent="-342900" algn="l" rtl="0">
              <a:lnSpc>
                <a:spcPct val="90000"/>
              </a:lnSpc>
              <a:spcBef>
                <a:spcPts val="0"/>
              </a:spcBef>
              <a:spcAft>
                <a:spcPts val="0"/>
              </a:spcAft>
              <a:buSzPts val="1800"/>
              <a:buChar char="•"/>
            </a:pPr>
            <a:r>
              <a:rPr lang="en-US"/>
              <a:t>Informed approaches used by a statewide workforce equity study</a:t>
            </a:r>
            <a:endParaRPr/>
          </a:p>
          <a:p>
            <a:pPr marL="457200" lvl="0" indent="-342900" algn="l" rtl="0">
              <a:lnSpc>
                <a:spcPct val="90000"/>
              </a:lnSpc>
              <a:spcBef>
                <a:spcPts val="0"/>
              </a:spcBef>
              <a:spcAft>
                <a:spcPts val="0"/>
              </a:spcAft>
              <a:buSzPts val="1800"/>
              <a:buChar char="•"/>
            </a:pPr>
            <a:r>
              <a:rPr lang="en-US"/>
              <a:t>Value Data Collaborative (IHEP 2022)</a:t>
            </a:r>
            <a:endParaRPr/>
          </a:p>
          <a:p>
            <a:pPr marL="914400" lvl="1" indent="-342900" algn="l" rtl="0">
              <a:lnSpc>
                <a:spcPct val="90000"/>
              </a:lnSpc>
              <a:spcBef>
                <a:spcPts val="0"/>
              </a:spcBef>
              <a:spcAft>
                <a:spcPts val="0"/>
              </a:spcAft>
              <a:buSzPts val="1800"/>
              <a:buChar char="•"/>
            </a:pPr>
            <a:r>
              <a:rPr lang="en-US"/>
              <a:t>Provided valuable learnings for credentials of value measurement</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Google Shape;208;g26855b534d8_0_19"/>
          <p:cNvSpPr txBox="1">
            <a:spLocks noGrp="1"/>
          </p:cNvSpPr>
          <p:nvPr>
            <p:ph type="title"/>
          </p:nvPr>
        </p:nvSpPr>
        <p:spPr>
          <a:xfrm>
            <a:off x="838200" y="365075"/>
            <a:ext cx="10515600" cy="10668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4400"/>
              <a:buFont typeface="Calibri"/>
              <a:buNone/>
            </a:pPr>
            <a:r>
              <a:rPr lang="en-US"/>
              <a:t>Arkansas’ Journey: Participation</a:t>
            </a:r>
            <a:endParaRPr/>
          </a:p>
        </p:txBody>
      </p:sp>
      <p:sp>
        <p:nvSpPr>
          <p:cNvPr id="209" name="Google Shape;209;g26855b534d8_0_19"/>
          <p:cNvSpPr txBox="1">
            <a:spLocks noGrp="1"/>
          </p:cNvSpPr>
          <p:nvPr>
            <p:ph type="body" idx="1"/>
          </p:nvPr>
        </p:nvSpPr>
        <p:spPr>
          <a:xfrm>
            <a:off x="232750" y="1276000"/>
            <a:ext cx="3242100" cy="48630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1000"/>
              </a:spcBef>
              <a:spcAft>
                <a:spcPts val="0"/>
              </a:spcAft>
              <a:buNone/>
            </a:pPr>
            <a:r>
              <a:rPr lang="en-US" sz="2800"/>
              <a:t>Arkansas’ first participation in sharing data through the ADRF started in 2021, as a key component of our new ar</a:t>
            </a:r>
            <a:r>
              <a:rPr lang="en-US"/>
              <a:t>chitecture under the Workforce Data Quality Initiative (followed by JRI, IES SLDS, and Medicaid)</a:t>
            </a:r>
            <a:endParaRPr/>
          </a:p>
        </p:txBody>
      </p:sp>
      <p:pic>
        <p:nvPicPr>
          <p:cNvPr id="210" name="Google Shape;210;g26855b534d8_0_19"/>
          <p:cNvPicPr preferRelativeResize="0"/>
          <p:nvPr/>
        </p:nvPicPr>
        <p:blipFill>
          <a:blip r:embed="rId3">
            <a:alphaModFix/>
          </a:blip>
          <a:stretch>
            <a:fillRect/>
          </a:stretch>
        </p:blipFill>
        <p:spPr>
          <a:xfrm>
            <a:off x="3712960" y="1431878"/>
            <a:ext cx="8479040" cy="5426125"/>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Google Shape;215;g26855b534d8_0_25"/>
          <p:cNvSpPr txBox="1">
            <a:spLocks noGrp="1"/>
          </p:cNvSpPr>
          <p:nvPr>
            <p:ph type="title"/>
          </p:nvPr>
        </p:nvSpPr>
        <p:spPr>
          <a:xfrm>
            <a:off x="838200" y="365075"/>
            <a:ext cx="10515600" cy="10668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4400"/>
              <a:buFont typeface="Calibri"/>
              <a:buNone/>
            </a:pPr>
            <a:r>
              <a:rPr lang="en-US"/>
              <a:t>Arkansas’ Journey: Contribution</a:t>
            </a:r>
            <a:endParaRPr/>
          </a:p>
        </p:txBody>
      </p:sp>
      <p:sp>
        <p:nvSpPr>
          <p:cNvPr id="216" name="Google Shape;216;g26855b534d8_0_25"/>
          <p:cNvSpPr txBox="1">
            <a:spLocks noGrp="1"/>
          </p:cNvSpPr>
          <p:nvPr>
            <p:ph type="body" idx="1"/>
          </p:nvPr>
        </p:nvSpPr>
        <p:spPr>
          <a:xfrm>
            <a:off x="232750" y="1276000"/>
            <a:ext cx="11502900" cy="48630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1000"/>
              </a:spcBef>
              <a:spcAft>
                <a:spcPts val="0"/>
              </a:spcAft>
              <a:buNone/>
            </a:pPr>
            <a:r>
              <a:rPr lang="en-US"/>
              <a:t>In 2022, Arkansas worked with the Coleridge Initiative to develop a new Applied Data Analytics training program focused on work-based learning to support state initiatives to scale and align WBL in Arkansas.  Five teams from AR, MO, and CA completed projects leading to valuable insights and products:</a:t>
            </a:r>
            <a:endParaRPr/>
          </a:p>
          <a:p>
            <a:pPr marL="457200" lvl="0" indent="-342900" algn="l" rtl="0">
              <a:lnSpc>
                <a:spcPct val="90000"/>
              </a:lnSpc>
              <a:spcBef>
                <a:spcPts val="1000"/>
              </a:spcBef>
              <a:spcAft>
                <a:spcPts val="0"/>
              </a:spcAft>
              <a:buSzPts val="1800"/>
              <a:buChar char="•"/>
            </a:pPr>
            <a:r>
              <a:rPr lang="en-US"/>
              <a:t>From Trained to Retained: An Analysis of Retention Outcomes for RAP Completers</a:t>
            </a:r>
            <a:endParaRPr/>
          </a:p>
          <a:p>
            <a:pPr marL="457200" lvl="0" indent="-342900" algn="l" rtl="0">
              <a:lnSpc>
                <a:spcPct val="90000"/>
              </a:lnSpc>
              <a:spcBef>
                <a:spcPts val="0"/>
              </a:spcBef>
              <a:spcAft>
                <a:spcPts val="0"/>
              </a:spcAft>
              <a:buSzPts val="1800"/>
              <a:buChar char="•"/>
            </a:pPr>
            <a:r>
              <a:rPr lang="en-US"/>
              <a:t>Apprenticeship Experience of Justice-Involved Individuals in Arkansas: Barriers to Success</a:t>
            </a:r>
            <a:endParaRPr/>
          </a:p>
          <a:p>
            <a:pPr marL="457200" lvl="0" indent="-342900" algn="l" rtl="0">
              <a:lnSpc>
                <a:spcPct val="90000"/>
              </a:lnSpc>
              <a:spcBef>
                <a:spcPts val="0"/>
              </a:spcBef>
              <a:spcAft>
                <a:spcPts val="0"/>
              </a:spcAft>
              <a:buSzPts val="1800"/>
              <a:buChar char="•"/>
            </a:pPr>
            <a:r>
              <a:rPr lang="en-US"/>
              <a:t>Retention Trends Within Arkansas’ WBL-to-Workforce Pipeline</a:t>
            </a:r>
            <a:endParaRPr/>
          </a:p>
          <a:p>
            <a:pPr marL="457200" lvl="0" indent="-342900" algn="l" rtl="0">
              <a:lnSpc>
                <a:spcPct val="90000"/>
              </a:lnSpc>
              <a:spcBef>
                <a:spcPts val="0"/>
              </a:spcBef>
              <a:spcAft>
                <a:spcPts val="0"/>
              </a:spcAft>
              <a:buSzPts val="1800"/>
              <a:buChar char="•"/>
            </a:pPr>
            <a:r>
              <a:rPr lang="en-US"/>
              <a:t>Registered Apprenticeship Programs: Does Completion Matter?</a:t>
            </a:r>
            <a:endParaRPr/>
          </a:p>
          <a:p>
            <a:pPr marL="457200" lvl="0" indent="-342900" algn="l" rtl="0">
              <a:lnSpc>
                <a:spcPct val="90000"/>
              </a:lnSpc>
              <a:spcBef>
                <a:spcPts val="0"/>
              </a:spcBef>
              <a:spcAft>
                <a:spcPts val="0"/>
              </a:spcAft>
              <a:buSzPts val="1800"/>
              <a:buChar char="•"/>
            </a:pPr>
            <a:r>
              <a:rPr lang="en-US"/>
              <a:t>Work-Based Learning: What is the Current Reality in Arkansas?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3"/>
          <p:cNvSpPr txBox="1">
            <a:spLocks noGrp="1"/>
          </p:cNvSpPr>
          <p:nvPr>
            <p:ph type="title"/>
          </p:nvPr>
        </p:nvSpPr>
        <p:spPr>
          <a:xfrm>
            <a:off x="838200" y="365125"/>
            <a:ext cx="10515600" cy="955675"/>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4400"/>
              <a:buFont typeface="Calibri"/>
              <a:buNone/>
            </a:pPr>
            <a:r>
              <a:rPr lang="en-US"/>
              <a:t>Precursor to Driving Insights from Data  </a:t>
            </a:r>
            <a:endParaRPr/>
          </a:p>
        </p:txBody>
      </p:sp>
      <p:sp>
        <p:nvSpPr>
          <p:cNvPr id="93" name="Google Shape;93;p3"/>
          <p:cNvSpPr txBox="1">
            <a:spLocks noGrp="1"/>
          </p:cNvSpPr>
          <p:nvPr>
            <p:ph type="body" idx="1"/>
          </p:nvPr>
        </p:nvSpPr>
        <p:spPr>
          <a:xfrm>
            <a:off x="838200" y="1320800"/>
            <a:ext cx="10515600" cy="4856163"/>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lt1"/>
              </a:buClr>
              <a:buSzPts val="2800"/>
              <a:buChar char="•"/>
            </a:pPr>
            <a:r>
              <a:rPr lang="en-US"/>
              <a:t>What questions can’t you answer with the data and infrastructure you have available to you?</a:t>
            </a:r>
            <a:endParaRPr/>
          </a:p>
          <a:p>
            <a:pPr marL="228600" lvl="0" indent="-228600" algn="l" rtl="0">
              <a:lnSpc>
                <a:spcPct val="90000"/>
              </a:lnSpc>
              <a:spcBef>
                <a:spcPts val="1000"/>
              </a:spcBef>
              <a:spcAft>
                <a:spcPts val="0"/>
              </a:spcAft>
              <a:buClr>
                <a:schemeClr val="lt1"/>
              </a:buClr>
              <a:buSzPts val="2800"/>
              <a:buChar char="•"/>
            </a:pPr>
            <a:r>
              <a:rPr lang="en-US"/>
              <a:t>Necessary conditions</a:t>
            </a:r>
            <a:endParaRPr/>
          </a:p>
          <a:p>
            <a:pPr marL="685800" lvl="1" indent="-228600" algn="l" rtl="0">
              <a:lnSpc>
                <a:spcPct val="90000"/>
              </a:lnSpc>
              <a:spcBef>
                <a:spcPts val="500"/>
              </a:spcBef>
              <a:spcAft>
                <a:spcPts val="0"/>
              </a:spcAft>
              <a:buClr>
                <a:schemeClr val="lt1"/>
              </a:buClr>
              <a:buSzPts val="2400"/>
              <a:buChar char="•"/>
            </a:pPr>
            <a:r>
              <a:rPr lang="en-US"/>
              <a:t>The platform, training, and products are necessary to driving insights from data, but on their own insufficient</a:t>
            </a:r>
            <a:endParaRPr/>
          </a:p>
          <a:p>
            <a:pPr marL="228600" lvl="0" indent="-228600" algn="l" rtl="0">
              <a:lnSpc>
                <a:spcPct val="90000"/>
              </a:lnSpc>
              <a:spcBef>
                <a:spcPts val="1000"/>
              </a:spcBef>
              <a:spcAft>
                <a:spcPts val="0"/>
              </a:spcAft>
              <a:buClr>
                <a:schemeClr val="lt1"/>
              </a:buClr>
              <a:buSzPts val="2800"/>
              <a:buChar char="•"/>
            </a:pPr>
            <a:r>
              <a:rPr lang="en-US"/>
              <a:t>Assumes that data sharing agreements are in place that authorize the connection and use of different data systems</a:t>
            </a:r>
            <a:endParaRPr/>
          </a:p>
          <a:p>
            <a:pPr marL="228600" lvl="0" indent="-228600" algn="l" rtl="0">
              <a:lnSpc>
                <a:spcPct val="90000"/>
              </a:lnSpc>
              <a:spcBef>
                <a:spcPts val="1000"/>
              </a:spcBef>
              <a:spcAft>
                <a:spcPts val="0"/>
              </a:spcAft>
              <a:buClr>
                <a:schemeClr val="lt1"/>
              </a:buClr>
              <a:buSzPts val="2800"/>
              <a:buChar char="•"/>
            </a:pPr>
            <a:r>
              <a:rPr lang="en-US"/>
              <a:t>This is nontrivial work that is foundational to everything that follows</a:t>
            </a:r>
            <a:endParaRPr/>
          </a:p>
          <a:p>
            <a:pPr marL="457200" lvl="1" indent="0" algn="l" rtl="0">
              <a:lnSpc>
                <a:spcPct val="90000"/>
              </a:lnSpc>
              <a:spcBef>
                <a:spcPts val="500"/>
              </a:spcBef>
              <a:spcAft>
                <a:spcPts val="0"/>
              </a:spcAft>
              <a:buClr>
                <a:schemeClr val="lt1"/>
              </a:buClr>
              <a:buSzPts val="2400"/>
              <a:buNone/>
            </a:pPr>
            <a:endParaRPr/>
          </a:p>
          <a:p>
            <a:pPr marL="228600" lvl="0" indent="-50800" algn="l" rtl="0">
              <a:lnSpc>
                <a:spcPct val="90000"/>
              </a:lnSpc>
              <a:spcBef>
                <a:spcPts val="1000"/>
              </a:spcBef>
              <a:spcAft>
                <a:spcPts val="0"/>
              </a:spcAft>
              <a:buClr>
                <a:schemeClr val="lt1"/>
              </a:buClr>
              <a:buSzPts val="2800"/>
              <a:buNone/>
            </a:pPr>
            <a:endParaRPr/>
          </a:p>
          <a:p>
            <a:pPr marL="228600" lvl="0" indent="-50800" algn="l" rtl="0">
              <a:lnSpc>
                <a:spcPct val="90000"/>
              </a:lnSpc>
              <a:spcBef>
                <a:spcPts val="1000"/>
              </a:spcBef>
              <a:spcAft>
                <a:spcPts val="0"/>
              </a:spcAft>
              <a:buClr>
                <a:schemeClr val="lt1"/>
              </a:buClr>
              <a:buSzPts val="2800"/>
              <a:buNone/>
            </a:pPr>
            <a:endParaRPr/>
          </a:p>
          <a:p>
            <a:pPr marL="228600" lvl="0" indent="-50800" algn="l" rtl="0">
              <a:lnSpc>
                <a:spcPct val="90000"/>
              </a:lnSpc>
              <a:spcBef>
                <a:spcPts val="1000"/>
              </a:spcBef>
              <a:spcAft>
                <a:spcPts val="0"/>
              </a:spcAft>
              <a:buClr>
                <a:schemeClr val="lt1"/>
              </a:buClr>
              <a:buSzPts val="2800"/>
              <a:buNone/>
            </a:pP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Google Shape;221;g361bf1f07a92a805_0"/>
          <p:cNvSpPr txBox="1">
            <a:spLocks noGrp="1"/>
          </p:cNvSpPr>
          <p:nvPr>
            <p:ph type="title"/>
          </p:nvPr>
        </p:nvSpPr>
        <p:spPr>
          <a:xfrm>
            <a:off x="838200" y="365075"/>
            <a:ext cx="10515600" cy="10668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4400"/>
              <a:buFont typeface="Calibri"/>
              <a:buNone/>
            </a:pPr>
            <a:r>
              <a:rPr lang="en-US"/>
              <a:t>Arkansas’ Journey: Sharing</a:t>
            </a:r>
            <a:endParaRPr/>
          </a:p>
        </p:txBody>
      </p:sp>
      <p:sp>
        <p:nvSpPr>
          <p:cNvPr id="222" name="Google Shape;222;g361bf1f07a92a805_0"/>
          <p:cNvSpPr txBox="1">
            <a:spLocks noGrp="1"/>
          </p:cNvSpPr>
          <p:nvPr>
            <p:ph type="body" idx="1"/>
          </p:nvPr>
        </p:nvSpPr>
        <p:spPr>
          <a:xfrm>
            <a:off x="232750" y="1276000"/>
            <a:ext cx="11502900" cy="4863000"/>
          </a:xfrm>
          <a:prstGeom prst="rect">
            <a:avLst/>
          </a:prstGeom>
          <a:noFill/>
          <a:ln>
            <a:noFill/>
          </a:ln>
        </p:spPr>
        <p:txBody>
          <a:bodyPr spcFirstLastPara="1" wrap="square" lIns="91425" tIns="45700" rIns="91425" bIns="45700" anchor="t" anchorCtr="0">
            <a:normAutofit/>
          </a:bodyPr>
          <a:lstStyle/>
          <a:p>
            <a:pPr marL="457200" lvl="0" indent="-342900" algn="l" rtl="0">
              <a:lnSpc>
                <a:spcPct val="90000"/>
              </a:lnSpc>
              <a:spcBef>
                <a:spcPts val="1000"/>
              </a:spcBef>
              <a:spcAft>
                <a:spcPts val="0"/>
              </a:spcAft>
              <a:buSzPts val="1800"/>
              <a:buChar char="•"/>
            </a:pPr>
            <a:r>
              <a:rPr lang="en-US"/>
              <a:t>In 2022, Arkansas switched from sending data files out to researchers to bringing researchers to the data in the Arkansas ADRF environment.</a:t>
            </a:r>
            <a:endParaRPr/>
          </a:p>
          <a:p>
            <a:pPr marL="457200" lvl="0" indent="-342900" algn="l" rtl="0">
              <a:lnSpc>
                <a:spcPct val="90000"/>
              </a:lnSpc>
              <a:spcBef>
                <a:spcPts val="0"/>
              </a:spcBef>
              <a:spcAft>
                <a:spcPts val="0"/>
              </a:spcAft>
              <a:buSzPts val="1800"/>
              <a:buChar char="•"/>
            </a:pPr>
            <a:r>
              <a:rPr lang="en-US"/>
              <a:t>This has made the process of facilitating secure researcher access to data more efficient for everyone involved, facilitated improved monitoring and control over access, use, and disclosure, and reduced the risk of sharing.</a:t>
            </a:r>
            <a:endParaRPr/>
          </a:p>
          <a:p>
            <a:pPr marL="457200" lvl="0" indent="-342900" algn="l" rtl="0">
              <a:lnSpc>
                <a:spcPct val="90000"/>
              </a:lnSpc>
              <a:spcBef>
                <a:spcPts val="0"/>
              </a:spcBef>
              <a:spcAft>
                <a:spcPts val="0"/>
              </a:spcAft>
              <a:buSzPts val="1800"/>
              <a:buChar char="•"/>
            </a:pPr>
            <a:r>
              <a:rPr lang="en-US"/>
              <a:t>With over 70 Arkansas government staff trained in evaluation and research in the ADRF, this also facilitates more efficient state capacity.</a:t>
            </a:r>
            <a:endParaRPr/>
          </a:p>
          <a:p>
            <a:pPr marL="457200" lvl="0" indent="-342900" algn="l" rtl="0">
              <a:lnSpc>
                <a:spcPct val="90000"/>
              </a:lnSpc>
              <a:spcBef>
                <a:spcPts val="0"/>
              </a:spcBef>
              <a:spcAft>
                <a:spcPts val="0"/>
              </a:spcAft>
              <a:buSzPts val="1800"/>
              <a:buChar char="•"/>
            </a:pPr>
            <a:r>
              <a:rPr lang="en-US"/>
              <a:t>By leveraging an ever-expanding linked longitudinal data set, models, methods, and expertise (more than just data), the deltas continue to shrink and we are achieving accelerating velocity from question to insight with repeatable shared service products for common needs.</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7" name="Google Shape;227;p15"/>
          <p:cNvSpPr txBox="1">
            <a:spLocks noGrp="1"/>
          </p:cNvSpPr>
          <p:nvPr>
            <p:ph type="title"/>
          </p:nvPr>
        </p:nvSpPr>
        <p:spPr>
          <a:xfrm>
            <a:off x="738076" y="229139"/>
            <a:ext cx="10715847" cy="13257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1800"/>
              <a:buFont typeface="Calibri"/>
              <a:buNone/>
            </a:pPr>
            <a:r>
              <a:rPr lang="en-US"/>
              <a:t>Enrollment to Employment (E2E)</a:t>
            </a:r>
            <a:endParaRPr/>
          </a:p>
        </p:txBody>
      </p:sp>
      <p:sp>
        <p:nvSpPr>
          <p:cNvPr id="228" name="Google Shape;228;p15"/>
          <p:cNvSpPr txBox="1">
            <a:spLocks noGrp="1"/>
          </p:cNvSpPr>
          <p:nvPr>
            <p:ph type="body" idx="1"/>
          </p:nvPr>
        </p:nvSpPr>
        <p:spPr>
          <a:xfrm>
            <a:off x="838200" y="1554839"/>
            <a:ext cx="10515600" cy="4617311"/>
          </a:xfrm>
          <a:prstGeom prst="rect">
            <a:avLst/>
          </a:prstGeom>
          <a:noFill/>
          <a:ln>
            <a:noFill/>
          </a:ln>
        </p:spPr>
        <p:txBody>
          <a:bodyPr spcFirstLastPara="1" wrap="square" lIns="91425" tIns="45700" rIns="91425" bIns="45700" anchor="t" anchorCtr="0">
            <a:normAutofit/>
          </a:bodyPr>
          <a:lstStyle/>
          <a:p>
            <a:pPr marL="228600" lvl="0" indent="-228600" algn="l" rtl="0">
              <a:lnSpc>
                <a:spcPct val="100000"/>
              </a:lnSpc>
              <a:spcBef>
                <a:spcPts val="0"/>
              </a:spcBef>
              <a:spcAft>
                <a:spcPts val="0"/>
              </a:spcAft>
              <a:buClr>
                <a:schemeClr val="lt1"/>
              </a:buClr>
              <a:buSzPts val="1800"/>
              <a:buChar char="•"/>
            </a:pPr>
            <a:r>
              <a:rPr lang="en-US"/>
              <a:t>In 2023, Arkansas worked with the Coleridge Initiative to develop an Applied Data Analytics training program on “Evaluating Enrollment to Employment Outcomes” (E2E).</a:t>
            </a:r>
            <a:endParaRPr/>
          </a:p>
          <a:p>
            <a:pPr marL="228600" lvl="0" indent="-228600" algn="l" rtl="0">
              <a:lnSpc>
                <a:spcPct val="100000"/>
              </a:lnSpc>
              <a:spcBef>
                <a:spcPts val="0"/>
              </a:spcBef>
              <a:spcAft>
                <a:spcPts val="0"/>
              </a:spcAft>
              <a:buSzPts val="1800"/>
              <a:buChar char="•"/>
            </a:pPr>
            <a:r>
              <a:rPr lang="en-US"/>
              <a:t>The program is designed to facilitate evaluation, research, and product development related to integrated service delivery (ISD) across education,workforce development (WIOA), WBL (RAPS), and social benefit (SNAP, TANF) programs.</a:t>
            </a:r>
            <a:endParaRPr/>
          </a:p>
          <a:p>
            <a:pPr marL="228600" lvl="0" indent="-228600" algn="l" rtl="0">
              <a:lnSpc>
                <a:spcPct val="100000"/>
              </a:lnSpc>
              <a:spcBef>
                <a:spcPts val="0"/>
              </a:spcBef>
              <a:spcAft>
                <a:spcPts val="0"/>
              </a:spcAft>
              <a:buSzPts val="1800"/>
              <a:buChar char="•"/>
            </a:pPr>
            <a:r>
              <a:rPr lang="en-US"/>
              <a:t>The program is being delivered over 5 cohorts of 30 students each representing over 40 states.  2 are provided via AR WDQI.  3 are supported by DOL ETA and NASWA.</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234" name="Google Shape;234;p17"/>
          <p:cNvSpPr txBox="1">
            <a:spLocks noGrp="1"/>
          </p:cNvSpPr>
          <p:nvPr>
            <p:ph type="title"/>
          </p:nvPr>
        </p:nvSpPr>
        <p:spPr>
          <a:xfrm>
            <a:off x="838200" y="365125"/>
            <a:ext cx="10515600" cy="815089"/>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4400"/>
              <a:buFont typeface="Calibri"/>
              <a:buNone/>
            </a:pPr>
            <a:r>
              <a:rPr lang="en-US"/>
              <a:t>E2E Interagency Data Sharing</a:t>
            </a:r>
            <a:endParaRPr/>
          </a:p>
        </p:txBody>
      </p:sp>
      <p:pic>
        <p:nvPicPr>
          <p:cNvPr id="235" name="Google Shape;235;p17"/>
          <p:cNvPicPr preferRelativeResize="0"/>
          <p:nvPr/>
        </p:nvPicPr>
        <p:blipFill rotWithShape="1">
          <a:blip r:embed="rId3">
            <a:alphaModFix/>
          </a:blip>
          <a:srcRect/>
          <a:stretch/>
        </p:blipFill>
        <p:spPr>
          <a:xfrm>
            <a:off x="6334348" y="1180228"/>
            <a:ext cx="5857654" cy="5677787"/>
          </a:xfrm>
          <a:prstGeom prst="rect">
            <a:avLst/>
          </a:prstGeom>
          <a:noFill/>
          <a:ln>
            <a:noFill/>
          </a:ln>
        </p:spPr>
      </p:pic>
      <p:sp>
        <p:nvSpPr>
          <p:cNvPr id="236" name="Google Shape;236;p17"/>
          <p:cNvSpPr txBox="1"/>
          <p:nvPr/>
        </p:nvSpPr>
        <p:spPr>
          <a:xfrm>
            <a:off x="522650" y="1247150"/>
            <a:ext cx="5671800" cy="3215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2800">
                <a:solidFill>
                  <a:schemeClr val="lt1"/>
                </a:solidFill>
                <a:latin typeface="Calibri"/>
                <a:ea typeface="Calibri"/>
                <a:cs typeface="Calibri"/>
                <a:sym typeface="Calibri"/>
              </a:rPr>
              <a:t>Development of the data sharing agreements for the program facilitated some new sharing of Arkansas data across numerous department and programs that is providing benefits beyond facilitating the program and related projects.</a:t>
            </a:r>
            <a:endParaRPr sz="2800">
              <a:solidFill>
                <a:schemeClr val="lt1"/>
              </a:solidFill>
              <a:latin typeface="Calibri"/>
              <a:ea typeface="Calibri"/>
              <a:cs typeface="Calibri"/>
              <a:sym typeface="Calibri"/>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41"/>
        <p:cNvGrpSpPr/>
        <p:nvPr/>
      </p:nvGrpSpPr>
      <p:grpSpPr>
        <a:xfrm>
          <a:off x="0" y="0"/>
          <a:ext cx="0" cy="0"/>
          <a:chOff x="0" y="0"/>
          <a:chExt cx="0" cy="0"/>
        </a:xfrm>
      </p:grpSpPr>
      <p:sp>
        <p:nvSpPr>
          <p:cNvPr id="242" name="Google Shape;242;g1faf9a0f4f1dfa54_6"/>
          <p:cNvSpPr txBox="1">
            <a:spLocks noGrp="1"/>
          </p:cNvSpPr>
          <p:nvPr>
            <p:ph type="title"/>
          </p:nvPr>
        </p:nvSpPr>
        <p:spPr>
          <a:xfrm>
            <a:off x="838200" y="365125"/>
            <a:ext cx="10515600" cy="8151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4400"/>
              <a:buFont typeface="Calibri"/>
              <a:buNone/>
            </a:pPr>
            <a:r>
              <a:rPr lang="en-US"/>
              <a:t>E2E Interstate and Cross-Sector Data Sharing</a:t>
            </a:r>
            <a:endParaRPr/>
          </a:p>
        </p:txBody>
      </p:sp>
      <p:sp>
        <p:nvSpPr>
          <p:cNvPr id="243" name="Google Shape;243;g1faf9a0f4f1dfa54_6"/>
          <p:cNvSpPr txBox="1"/>
          <p:nvPr/>
        </p:nvSpPr>
        <p:spPr>
          <a:xfrm>
            <a:off x="569250" y="1283376"/>
            <a:ext cx="11053500" cy="4946700"/>
          </a:xfrm>
          <a:prstGeom prst="rect">
            <a:avLst/>
          </a:prstGeom>
          <a:noFill/>
          <a:ln>
            <a:noFill/>
          </a:ln>
        </p:spPr>
        <p:txBody>
          <a:bodyPr spcFirstLastPara="1" wrap="square" lIns="91425" tIns="91425" rIns="91425" bIns="91425" anchor="t" anchorCtr="0">
            <a:spAutoFit/>
          </a:bodyPr>
          <a:lstStyle/>
          <a:p>
            <a:pPr marL="457200" lvl="0" indent="-406400" algn="l" rtl="0">
              <a:spcBef>
                <a:spcPts val="0"/>
              </a:spcBef>
              <a:spcAft>
                <a:spcPts val="0"/>
              </a:spcAft>
              <a:buClr>
                <a:schemeClr val="lt1"/>
              </a:buClr>
              <a:buSzPts val="2800"/>
              <a:buFont typeface="Calibri"/>
              <a:buChar char="●"/>
            </a:pPr>
            <a:r>
              <a:rPr lang="en-US" sz="2800">
                <a:solidFill>
                  <a:schemeClr val="lt1"/>
                </a:solidFill>
                <a:latin typeface="Calibri"/>
                <a:ea typeface="Calibri"/>
                <a:cs typeface="Calibri"/>
                <a:sym typeface="Calibri"/>
              </a:rPr>
              <a:t>The E2E program (like many ADA programs before it) is bringing value to participants from other states and sectors by facilitating secure access to real administrative data and subject matter expertise across a wide breadth of programs, facilitating some analyses not previously possible.</a:t>
            </a:r>
            <a:endParaRPr sz="2800">
              <a:solidFill>
                <a:schemeClr val="lt1"/>
              </a:solidFill>
              <a:latin typeface="Calibri"/>
              <a:ea typeface="Calibri"/>
              <a:cs typeface="Calibri"/>
              <a:sym typeface="Calibri"/>
            </a:endParaRPr>
          </a:p>
          <a:p>
            <a:pPr marL="457200" lvl="0" indent="-406400" algn="l" rtl="0">
              <a:spcBef>
                <a:spcPts val="0"/>
              </a:spcBef>
              <a:spcAft>
                <a:spcPts val="0"/>
              </a:spcAft>
              <a:buClr>
                <a:schemeClr val="lt1"/>
              </a:buClr>
              <a:buSzPts val="2800"/>
              <a:buFont typeface="Calibri"/>
              <a:buChar char="●"/>
            </a:pPr>
            <a:r>
              <a:rPr lang="en-US" sz="2800">
                <a:solidFill>
                  <a:schemeClr val="lt1"/>
                </a:solidFill>
                <a:latin typeface="Calibri"/>
                <a:ea typeface="Calibri"/>
                <a:cs typeface="Calibri"/>
                <a:sym typeface="Calibri"/>
              </a:rPr>
              <a:t>Knowledge sharing often continues after the program through a growing community of practice.</a:t>
            </a:r>
            <a:endParaRPr sz="2800">
              <a:solidFill>
                <a:schemeClr val="lt1"/>
              </a:solidFill>
              <a:latin typeface="Calibri"/>
              <a:ea typeface="Calibri"/>
              <a:cs typeface="Calibri"/>
              <a:sym typeface="Calibri"/>
            </a:endParaRPr>
          </a:p>
          <a:p>
            <a:pPr marL="457200" lvl="0" indent="-406400" algn="l" rtl="0">
              <a:spcBef>
                <a:spcPts val="0"/>
              </a:spcBef>
              <a:spcAft>
                <a:spcPts val="0"/>
              </a:spcAft>
              <a:buClr>
                <a:schemeClr val="lt1"/>
              </a:buClr>
              <a:buSzPts val="2800"/>
              <a:buFont typeface="Calibri"/>
              <a:buChar char="●"/>
            </a:pPr>
            <a:r>
              <a:rPr lang="en-US" sz="2800">
                <a:solidFill>
                  <a:schemeClr val="lt1"/>
                </a:solidFill>
                <a:latin typeface="Calibri"/>
                <a:ea typeface="Calibri"/>
                <a:cs typeface="Calibri"/>
                <a:sym typeface="Calibri"/>
              </a:rPr>
              <a:t>The curriculum itself did not start from scratch and resulted from years of successive collaborative development, improvement, and sharing of an evolving curriculum library that has been delivered to (and improved by) over 1K participants.</a:t>
            </a:r>
            <a:endParaRPr sz="2800">
              <a:solidFill>
                <a:schemeClr val="lt1"/>
              </a:solidFill>
              <a:latin typeface="Calibri"/>
              <a:ea typeface="Calibri"/>
              <a:cs typeface="Calibri"/>
              <a:sym typeface="Calibri"/>
            </a:endParaRPr>
          </a:p>
          <a:p>
            <a:pPr marL="0" lvl="0" indent="0" algn="l" rtl="0">
              <a:spcBef>
                <a:spcPts val="0"/>
              </a:spcBef>
              <a:spcAft>
                <a:spcPts val="0"/>
              </a:spcAft>
              <a:buNone/>
            </a:pPr>
            <a:endParaRPr sz="2800">
              <a:solidFill>
                <a:schemeClr val="lt1"/>
              </a:solidFill>
              <a:latin typeface="Calibri"/>
              <a:ea typeface="Calibri"/>
              <a:cs typeface="Calibri"/>
              <a:sym typeface="Calibri"/>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48"/>
        <p:cNvGrpSpPr/>
        <p:nvPr/>
      </p:nvGrpSpPr>
      <p:grpSpPr>
        <a:xfrm>
          <a:off x="0" y="0"/>
          <a:ext cx="0" cy="0"/>
          <a:chOff x="0" y="0"/>
          <a:chExt cx="0" cy="0"/>
        </a:xfrm>
      </p:grpSpPr>
      <p:sp>
        <p:nvSpPr>
          <p:cNvPr id="249" name="Google Shape;249;g1faf9a0f4f1dfa54_13"/>
          <p:cNvSpPr txBox="1">
            <a:spLocks noGrp="1"/>
          </p:cNvSpPr>
          <p:nvPr>
            <p:ph type="title"/>
          </p:nvPr>
        </p:nvSpPr>
        <p:spPr>
          <a:xfrm>
            <a:off x="838200" y="365125"/>
            <a:ext cx="10515600" cy="8151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4400"/>
              <a:buFont typeface="Calibri"/>
              <a:buNone/>
            </a:pPr>
            <a:r>
              <a:rPr lang="en-US"/>
              <a:t>E2E Sharing of Value</a:t>
            </a:r>
            <a:endParaRPr/>
          </a:p>
        </p:txBody>
      </p:sp>
      <p:sp>
        <p:nvSpPr>
          <p:cNvPr id="250" name="Google Shape;250;g1faf9a0f4f1dfa54_13"/>
          <p:cNvSpPr txBox="1"/>
          <p:nvPr/>
        </p:nvSpPr>
        <p:spPr>
          <a:xfrm>
            <a:off x="305325" y="1107425"/>
            <a:ext cx="11571000" cy="4946700"/>
          </a:xfrm>
          <a:prstGeom prst="rect">
            <a:avLst/>
          </a:prstGeom>
          <a:noFill/>
          <a:ln>
            <a:noFill/>
          </a:ln>
        </p:spPr>
        <p:txBody>
          <a:bodyPr spcFirstLastPara="1" wrap="square" lIns="91425" tIns="91425" rIns="91425" bIns="91425" anchor="t" anchorCtr="0">
            <a:spAutoFit/>
          </a:bodyPr>
          <a:lstStyle/>
          <a:p>
            <a:pPr marL="457200" lvl="0" indent="-406400" algn="l" rtl="0">
              <a:spcBef>
                <a:spcPts val="0"/>
              </a:spcBef>
              <a:spcAft>
                <a:spcPts val="0"/>
              </a:spcAft>
              <a:buClr>
                <a:schemeClr val="lt1"/>
              </a:buClr>
              <a:buSzPts val="2800"/>
              <a:buFont typeface="Calibri"/>
              <a:buChar char="●"/>
            </a:pPr>
            <a:r>
              <a:rPr lang="en-US" sz="2800">
                <a:solidFill>
                  <a:schemeClr val="lt1"/>
                </a:solidFill>
                <a:latin typeface="Calibri"/>
                <a:ea typeface="Calibri"/>
                <a:cs typeface="Calibri"/>
                <a:sym typeface="Calibri"/>
              </a:rPr>
              <a:t>The E2E teams are producing data products with actionable value to states which are collaboratively developed, shared, and scaled.</a:t>
            </a:r>
            <a:endParaRPr sz="2800">
              <a:solidFill>
                <a:schemeClr val="lt1"/>
              </a:solidFill>
              <a:latin typeface="Calibri"/>
              <a:ea typeface="Calibri"/>
              <a:cs typeface="Calibri"/>
              <a:sym typeface="Calibri"/>
            </a:endParaRPr>
          </a:p>
          <a:p>
            <a:pPr marL="457200" lvl="0" indent="-406400" algn="l" rtl="0">
              <a:spcBef>
                <a:spcPts val="0"/>
              </a:spcBef>
              <a:spcAft>
                <a:spcPts val="0"/>
              </a:spcAft>
              <a:buClr>
                <a:schemeClr val="lt1"/>
              </a:buClr>
              <a:buSzPts val="2800"/>
              <a:buFont typeface="Calibri"/>
              <a:buChar char="●"/>
            </a:pPr>
            <a:r>
              <a:rPr lang="en-US" sz="2800">
                <a:solidFill>
                  <a:schemeClr val="lt1"/>
                </a:solidFill>
                <a:latin typeface="Calibri"/>
                <a:ea typeface="Calibri"/>
                <a:cs typeface="Calibri"/>
                <a:sym typeface="Calibri"/>
              </a:rPr>
              <a:t>The multi-state and cross sector teams and cohorts are rapidly expanding the body of knowledge on and across these administrative data sets that are leading to data quality improvements and potential enhancements to data collection mechanisms and interoperable record formats.</a:t>
            </a:r>
            <a:endParaRPr sz="2800">
              <a:solidFill>
                <a:schemeClr val="lt1"/>
              </a:solidFill>
              <a:latin typeface="Calibri"/>
              <a:ea typeface="Calibri"/>
              <a:cs typeface="Calibri"/>
              <a:sym typeface="Calibri"/>
            </a:endParaRPr>
          </a:p>
          <a:p>
            <a:pPr marL="457200" lvl="0" indent="-406400" algn="l" rtl="0">
              <a:spcBef>
                <a:spcPts val="0"/>
              </a:spcBef>
              <a:spcAft>
                <a:spcPts val="0"/>
              </a:spcAft>
              <a:buClr>
                <a:schemeClr val="lt1"/>
              </a:buClr>
              <a:buSzPts val="2800"/>
              <a:buFont typeface="Calibri"/>
              <a:buChar char="●"/>
            </a:pPr>
            <a:r>
              <a:rPr lang="en-US" sz="2800">
                <a:solidFill>
                  <a:schemeClr val="lt1"/>
                </a:solidFill>
                <a:latin typeface="Calibri"/>
                <a:ea typeface="Calibri"/>
                <a:cs typeface="Calibri"/>
                <a:sym typeface="Calibri"/>
              </a:rPr>
              <a:t>The curriculum’s focus on integrated service delivery (programs sharing data/referrals and working together) itself is facilitating evaluation and research on the degrees of sharing and integration across programs and potential impacts of increased sharing and integration at the operational level on resident outcomes.</a:t>
            </a:r>
            <a:endParaRPr sz="2800">
              <a:solidFill>
                <a:schemeClr val="lt1"/>
              </a:solidFill>
              <a:latin typeface="Calibri"/>
              <a:ea typeface="Calibri"/>
              <a:cs typeface="Calibri"/>
              <a:sym typeface="Calibri"/>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54"/>
        <p:cNvGrpSpPr/>
        <p:nvPr/>
      </p:nvGrpSpPr>
      <p:grpSpPr>
        <a:xfrm>
          <a:off x="0" y="0"/>
          <a:ext cx="0" cy="0"/>
          <a:chOff x="0" y="0"/>
          <a:chExt cx="0" cy="0"/>
        </a:xfrm>
      </p:grpSpPr>
      <p:sp>
        <p:nvSpPr>
          <p:cNvPr id="255" name="Google Shape;255;p1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4400"/>
              <a:buFont typeface="Calibri"/>
              <a:buNone/>
            </a:pPr>
            <a:r>
              <a:rPr lang="en-US"/>
              <a:t>E2E Projects</a:t>
            </a:r>
            <a:endParaRPr/>
          </a:p>
        </p:txBody>
      </p:sp>
      <p:sp>
        <p:nvSpPr>
          <p:cNvPr id="256" name="Google Shape;256;p18"/>
          <p:cNvSpPr txBox="1">
            <a:spLocks noGrp="1"/>
          </p:cNvSpPr>
          <p:nvPr>
            <p:ph type="body" idx="1"/>
          </p:nvPr>
        </p:nvSpPr>
        <p:spPr>
          <a:xfrm>
            <a:off x="838200" y="1469676"/>
            <a:ext cx="10515600" cy="4707300"/>
          </a:xfrm>
          <a:prstGeom prst="rect">
            <a:avLst/>
          </a:prstGeom>
          <a:noFill/>
          <a:ln>
            <a:noFill/>
          </a:ln>
        </p:spPr>
        <p:txBody>
          <a:bodyPr spcFirstLastPara="1" wrap="square" lIns="91425" tIns="45700" rIns="91425" bIns="45700" anchor="t" anchorCtr="0">
            <a:normAutofit fontScale="92500" lnSpcReduction="10000"/>
          </a:bodyPr>
          <a:lstStyle/>
          <a:p>
            <a:pPr marL="0" lvl="0" indent="0" algn="l" rtl="0">
              <a:lnSpc>
                <a:spcPct val="90000"/>
              </a:lnSpc>
              <a:spcBef>
                <a:spcPts val="0"/>
              </a:spcBef>
              <a:spcAft>
                <a:spcPts val="0"/>
              </a:spcAft>
              <a:buNone/>
            </a:pPr>
            <a:r>
              <a:rPr lang="en-US"/>
              <a:t>The E2E teams are producing data products with actionable value to states which are collaboratively developed, shared, and scaled.</a:t>
            </a:r>
            <a:endParaRPr/>
          </a:p>
          <a:p>
            <a:pPr marL="228600" lvl="0" indent="-220027" algn="l" rtl="0">
              <a:spcBef>
                <a:spcPts val="0"/>
              </a:spcBef>
              <a:spcAft>
                <a:spcPts val="0"/>
              </a:spcAft>
              <a:buSzPct val="64285"/>
              <a:buChar char="•"/>
            </a:pPr>
            <a:r>
              <a:rPr lang="en-US"/>
              <a:t>Class 1:</a:t>
            </a:r>
            <a:endParaRPr/>
          </a:p>
          <a:p>
            <a:pPr marL="685800" lvl="1" indent="-220027" algn="l" rtl="0">
              <a:spcBef>
                <a:spcPts val="0"/>
              </a:spcBef>
              <a:spcAft>
                <a:spcPts val="0"/>
              </a:spcAft>
              <a:buSzPct val="75000"/>
              <a:buChar char="•"/>
            </a:pPr>
            <a:r>
              <a:rPr lang="en-US"/>
              <a:t>Effectiveness of Adult Education Programs on Workforce Outcomes</a:t>
            </a:r>
            <a:endParaRPr/>
          </a:p>
          <a:p>
            <a:pPr marL="1143000" lvl="2" indent="-220027" algn="l" rtl="0">
              <a:spcBef>
                <a:spcPts val="0"/>
              </a:spcBef>
              <a:spcAft>
                <a:spcPts val="0"/>
              </a:spcAft>
              <a:buSzPct val="90000"/>
              <a:buChar char="•"/>
            </a:pPr>
            <a:r>
              <a:rPr lang="en-US"/>
              <a:t>Resulted in development of a Title II PIRL mapping</a:t>
            </a:r>
            <a:endParaRPr/>
          </a:p>
          <a:p>
            <a:pPr marL="685800" lvl="1" indent="-220027" algn="l" rtl="0">
              <a:spcBef>
                <a:spcPts val="0"/>
              </a:spcBef>
              <a:spcAft>
                <a:spcPts val="0"/>
              </a:spcAft>
              <a:buSzPct val="75000"/>
              <a:buChar char="•"/>
            </a:pPr>
            <a:r>
              <a:rPr lang="en-US"/>
              <a:t>Stayers, Stutterers, and Leavers</a:t>
            </a:r>
            <a:endParaRPr/>
          </a:p>
          <a:p>
            <a:pPr marL="1143000" lvl="2" indent="-220027" algn="l" rtl="0">
              <a:spcBef>
                <a:spcPts val="0"/>
              </a:spcBef>
              <a:spcAft>
                <a:spcPts val="0"/>
              </a:spcAft>
              <a:buSzPct val="90000"/>
              <a:buChar char="•"/>
            </a:pPr>
            <a:r>
              <a:rPr lang="en-US"/>
              <a:t>SNAP churn analysis now supporting broader SNAP evaluation and research efforts</a:t>
            </a:r>
            <a:endParaRPr/>
          </a:p>
          <a:p>
            <a:pPr marL="685800" lvl="1" indent="-220027" algn="l" rtl="0">
              <a:spcBef>
                <a:spcPts val="0"/>
              </a:spcBef>
              <a:spcAft>
                <a:spcPts val="0"/>
              </a:spcAft>
              <a:buSzPct val="75000"/>
              <a:buChar char="•"/>
            </a:pPr>
            <a:r>
              <a:rPr lang="en-US"/>
              <a:t>Your Arkansas Pathway</a:t>
            </a:r>
            <a:endParaRPr/>
          </a:p>
          <a:p>
            <a:pPr marL="1143000" lvl="2" indent="-220027" algn="l" rtl="0">
              <a:spcBef>
                <a:spcPts val="0"/>
              </a:spcBef>
              <a:spcAft>
                <a:spcPts val="0"/>
              </a:spcAft>
              <a:buSzPct val="90000"/>
              <a:buChar char="•"/>
            </a:pPr>
            <a:r>
              <a:rPr lang="en-US"/>
              <a:t>Interactive analysis of the multi-step pathways taken by participants and related outcomes</a:t>
            </a:r>
            <a:endParaRPr/>
          </a:p>
          <a:p>
            <a:pPr marL="228600" lvl="0" indent="-220027" algn="l" rtl="0">
              <a:spcBef>
                <a:spcPts val="0"/>
              </a:spcBef>
              <a:spcAft>
                <a:spcPts val="0"/>
              </a:spcAft>
              <a:buSzPct val="64285"/>
              <a:buChar char="•"/>
            </a:pPr>
            <a:r>
              <a:rPr lang="en-US"/>
              <a:t>Class 2:</a:t>
            </a:r>
            <a:endParaRPr/>
          </a:p>
          <a:p>
            <a:pPr marL="685800" lvl="1" indent="-220027" algn="l" rtl="0">
              <a:spcBef>
                <a:spcPts val="0"/>
              </a:spcBef>
              <a:spcAft>
                <a:spcPts val="0"/>
              </a:spcAft>
              <a:buSzPct val="75000"/>
              <a:buChar char="•"/>
            </a:pPr>
            <a:r>
              <a:rPr lang="en-US"/>
              <a:t>Role of Demographics on Apprenticeship Completion Status (DC)</a:t>
            </a:r>
            <a:endParaRPr/>
          </a:p>
          <a:p>
            <a:pPr marL="685800" lvl="1" indent="-220027" algn="l" rtl="0">
              <a:spcBef>
                <a:spcPts val="0"/>
              </a:spcBef>
              <a:spcAft>
                <a:spcPts val="0"/>
              </a:spcAft>
              <a:buSzPct val="75000"/>
              <a:buChar char="•"/>
            </a:pPr>
            <a:r>
              <a:rPr lang="en-US"/>
              <a:t>Job Quality Outcomes from Enrollment in WIOA Youth and Adult Programs (DE, MA)</a:t>
            </a:r>
            <a:endParaRPr/>
          </a:p>
          <a:p>
            <a:pPr marL="685800" lvl="1" indent="-220027" algn="l" rtl="0">
              <a:spcBef>
                <a:spcPts val="0"/>
              </a:spcBef>
              <a:spcAft>
                <a:spcPts val="0"/>
              </a:spcAft>
              <a:buSzPct val="75000"/>
              <a:buChar char="•"/>
            </a:pPr>
            <a:r>
              <a:rPr lang="en-US"/>
              <a:t>Efficacy of Single Enrollment vs Co-Enrollment on Job Quality Improvement (MO)</a:t>
            </a:r>
            <a:endParaRPr/>
          </a:p>
          <a:p>
            <a:pPr marL="685800" lvl="1" indent="-220027" algn="l" rtl="0">
              <a:spcBef>
                <a:spcPts val="0"/>
              </a:spcBef>
              <a:spcAft>
                <a:spcPts val="0"/>
              </a:spcAft>
              <a:buSzPct val="75000"/>
              <a:buChar char="•"/>
            </a:pPr>
            <a:r>
              <a:rPr lang="en-US"/>
              <a:t>Employment Outcomes of Welfare Recipients in Arkansas (NJ)</a:t>
            </a:r>
            <a:endParaRPr/>
          </a:p>
          <a:p>
            <a:pPr marL="685800" lvl="1" indent="-220027" algn="l" rtl="0">
              <a:spcBef>
                <a:spcPts val="0"/>
              </a:spcBef>
              <a:spcAft>
                <a:spcPts val="0"/>
              </a:spcAft>
              <a:buSzPct val="75000"/>
              <a:buChar char="•"/>
            </a:pPr>
            <a:r>
              <a:rPr lang="en-US"/>
              <a:t>The Effects of WIOA Title I Services in the SNAP Population of ABAWDS (OH)</a:t>
            </a:r>
            <a:endParaRPr/>
          </a:p>
          <a:p>
            <a:pPr marL="685800" lvl="1" indent="-220027" algn="l" rtl="0">
              <a:spcBef>
                <a:spcPts val="0"/>
              </a:spcBef>
              <a:spcAft>
                <a:spcPts val="0"/>
              </a:spcAft>
              <a:buSzPct val="75000"/>
              <a:buChar char="•"/>
            </a:pPr>
            <a:r>
              <a:rPr lang="en-US"/>
              <a:t>Factors Influencing Apprenticeship Completion and Subsequent Earnings (CT)</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60"/>
        <p:cNvGrpSpPr/>
        <p:nvPr/>
      </p:nvGrpSpPr>
      <p:grpSpPr>
        <a:xfrm>
          <a:off x="0" y="0"/>
          <a:ext cx="0" cy="0"/>
          <a:chOff x="0" y="0"/>
          <a:chExt cx="0" cy="0"/>
        </a:xfrm>
      </p:grpSpPr>
      <p:sp>
        <p:nvSpPr>
          <p:cNvPr id="261" name="Google Shape;261;p2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4400"/>
              <a:buFont typeface="Calibri"/>
              <a:buNone/>
            </a:pPr>
            <a:r>
              <a:rPr lang="en-US"/>
              <a:t>What’s Next?</a:t>
            </a:r>
            <a:endParaRPr/>
          </a:p>
        </p:txBody>
      </p:sp>
      <p:sp>
        <p:nvSpPr>
          <p:cNvPr id="262" name="Google Shape;262;p2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457200" lvl="0" indent="-342900" algn="l" rtl="0">
              <a:lnSpc>
                <a:spcPct val="90000"/>
              </a:lnSpc>
              <a:spcBef>
                <a:spcPts val="0"/>
              </a:spcBef>
              <a:spcAft>
                <a:spcPts val="0"/>
              </a:spcAft>
              <a:buSzPts val="1800"/>
              <a:buChar char="•"/>
            </a:pPr>
            <a:r>
              <a:rPr lang="en-US"/>
              <a:t>Data Infrastructure</a:t>
            </a:r>
            <a:endParaRPr/>
          </a:p>
          <a:p>
            <a:pPr marL="914400" lvl="1" indent="-342900" algn="l" rtl="0">
              <a:lnSpc>
                <a:spcPct val="90000"/>
              </a:lnSpc>
              <a:spcBef>
                <a:spcPts val="0"/>
              </a:spcBef>
              <a:spcAft>
                <a:spcPts val="0"/>
              </a:spcAft>
              <a:buSzPts val="1800"/>
              <a:buChar char="•"/>
            </a:pPr>
            <a:r>
              <a:rPr lang="en-US"/>
              <a:t>Building a foundation for a Multi State K-12 through education and workforce data system</a:t>
            </a:r>
            <a:endParaRPr/>
          </a:p>
          <a:p>
            <a:pPr marL="914400" lvl="1" indent="-342900" algn="l" rtl="0">
              <a:lnSpc>
                <a:spcPct val="90000"/>
              </a:lnSpc>
              <a:spcBef>
                <a:spcPts val="0"/>
              </a:spcBef>
              <a:spcAft>
                <a:spcPts val="0"/>
              </a:spcAft>
              <a:buSzPts val="1800"/>
              <a:buChar char="•"/>
            </a:pPr>
            <a:r>
              <a:rPr lang="en-US"/>
              <a:t>Correctional Education Opportunities and workforce outcomes</a:t>
            </a:r>
            <a:endParaRPr/>
          </a:p>
          <a:p>
            <a:pPr marL="457200" lvl="0" indent="-342900" algn="l" rtl="0">
              <a:lnSpc>
                <a:spcPct val="90000"/>
              </a:lnSpc>
              <a:spcBef>
                <a:spcPts val="0"/>
              </a:spcBef>
              <a:spcAft>
                <a:spcPts val="0"/>
              </a:spcAft>
              <a:buSzPts val="1800"/>
              <a:buChar char="•"/>
            </a:pPr>
            <a:r>
              <a:rPr lang="en-US"/>
              <a:t>Upcoming Training Opportunities</a:t>
            </a:r>
            <a:endParaRPr/>
          </a:p>
          <a:p>
            <a:pPr marL="914400" lvl="1" indent="-342900" algn="l" rtl="0">
              <a:lnSpc>
                <a:spcPct val="90000"/>
              </a:lnSpc>
              <a:spcBef>
                <a:spcPts val="0"/>
              </a:spcBef>
              <a:spcAft>
                <a:spcPts val="0"/>
              </a:spcAft>
              <a:buSzPts val="1800"/>
              <a:buChar char="•"/>
            </a:pPr>
            <a:r>
              <a:rPr lang="en-US"/>
              <a:t>Prison Education Programs </a:t>
            </a:r>
            <a:endParaRPr/>
          </a:p>
          <a:p>
            <a:pPr marL="914400" lvl="1" indent="-342900" algn="l" rtl="0">
              <a:lnSpc>
                <a:spcPct val="90000"/>
              </a:lnSpc>
              <a:spcBef>
                <a:spcPts val="0"/>
              </a:spcBef>
              <a:spcAft>
                <a:spcPts val="0"/>
              </a:spcAft>
              <a:buSzPts val="1800"/>
              <a:buChar char="•"/>
            </a:pPr>
            <a:r>
              <a:rPr lang="en-US"/>
              <a:t>Value-Data Framework</a:t>
            </a:r>
            <a:endParaRPr/>
          </a:p>
          <a:p>
            <a:pPr marL="914400" lvl="1" indent="-342900" algn="l" rtl="0">
              <a:lnSpc>
                <a:spcPct val="90000"/>
              </a:lnSpc>
              <a:spcBef>
                <a:spcPts val="0"/>
              </a:spcBef>
              <a:spcAft>
                <a:spcPts val="0"/>
              </a:spcAft>
              <a:buSzPts val="1800"/>
              <a:buChar char="•"/>
            </a:pPr>
            <a:r>
              <a:rPr lang="en-US"/>
              <a:t>Education and Workforce Indicator Framework</a:t>
            </a:r>
            <a:endParaRPr/>
          </a:p>
          <a:p>
            <a:pPr marL="914400" lvl="1" indent="-342900" algn="l" rtl="0">
              <a:lnSpc>
                <a:spcPct val="90000"/>
              </a:lnSpc>
              <a:spcBef>
                <a:spcPts val="0"/>
              </a:spcBef>
              <a:spcAft>
                <a:spcPts val="0"/>
              </a:spcAft>
              <a:buSzPts val="1800"/>
              <a:buChar char="•"/>
            </a:pPr>
            <a:r>
              <a:rPr lang="en-US"/>
              <a:t>K-12 through education and workforce</a:t>
            </a:r>
            <a:endParaRPr/>
          </a:p>
          <a:p>
            <a:pPr marL="914400" lvl="1" indent="-342900" algn="l" rtl="0">
              <a:lnSpc>
                <a:spcPct val="90000"/>
              </a:lnSpc>
              <a:spcBef>
                <a:spcPts val="0"/>
              </a:spcBef>
              <a:spcAft>
                <a:spcPts val="0"/>
              </a:spcAft>
              <a:buSzPts val="1800"/>
              <a:buChar char="•"/>
            </a:pPr>
            <a:r>
              <a:rPr lang="en-US"/>
              <a:t>Short Courses</a:t>
            </a:r>
            <a:endParaRPr/>
          </a:p>
          <a:p>
            <a:pPr marL="0" lvl="0" indent="0" algn="l" rtl="0">
              <a:lnSpc>
                <a:spcPct val="90000"/>
              </a:lnSpc>
              <a:spcBef>
                <a:spcPts val="0"/>
              </a:spcBef>
              <a:spcAft>
                <a:spcPts val="0"/>
              </a:spcAft>
              <a:buNone/>
            </a:pPr>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66"/>
        <p:cNvGrpSpPr/>
        <p:nvPr/>
      </p:nvGrpSpPr>
      <p:grpSpPr>
        <a:xfrm>
          <a:off x="0" y="0"/>
          <a:ext cx="0" cy="0"/>
          <a:chOff x="0" y="0"/>
          <a:chExt cx="0" cy="0"/>
        </a:xfrm>
      </p:grpSpPr>
      <p:sp>
        <p:nvSpPr>
          <p:cNvPr id="267" name="Google Shape;267;p2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4400"/>
              <a:buFont typeface="Calibri"/>
              <a:buNone/>
            </a:pPr>
            <a:r>
              <a:rPr lang="en-US"/>
              <a:t>Call to Action</a:t>
            </a:r>
            <a:endParaRPr/>
          </a:p>
        </p:txBody>
      </p:sp>
      <p:sp>
        <p:nvSpPr>
          <p:cNvPr id="268" name="Google Shape;268;p22"/>
          <p:cNvSpPr txBox="1">
            <a:spLocks noGrp="1"/>
          </p:cNvSpPr>
          <p:nvPr>
            <p:ph type="body" idx="1"/>
          </p:nvPr>
        </p:nvSpPr>
        <p:spPr>
          <a:xfrm>
            <a:off x="838200" y="1463040"/>
            <a:ext cx="10515600" cy="4713923"/>
          </a:xfrm>
          <a:prstGeom prst="rect">
            <a:avLst/>
          </a:prstGeom>
          <a:noFill/>
          <a:ln>
            <a:noFill/>
          </a:ln>
        </p:spPr>
        <p:txBody>
          <a:bodyPr spcFirstLastPara="1" wrap="square" lIns="91425" tIns="45700" rIns="91425" bIns="45700" anchor="t" anchorCtr="0">
            <a:normAutofit/>
          </a:bodyPr>
          <a:lstStyle/>
          <a:p>
            <a:pPr marL="457200" lvl="0" indent="-342900" algn="l" rtl="0">
              <a:lnSpc>
                <a:spcPct val="90000"/>
              </a:lnSpc>
              <a:spcBef>
                <a:spcPts val="0"/>
              </a:spcBef>
              <a:spcAft>
                <a:spcPts val="0"/>
              </a:spcAft>
              <a:buSzPts val="1800"/>
              <a:buChar char="•"/>
            </a:pPr>
            <a:r>
              <a:rPr lang="en-US" dirty="0"/>
              <a:t>Register for Coleridge’s upcoming convening “Building Bridges, Breaking Barriers: Data Collaboration for the Public Good”</a:t>
            </a:r>
          </a:p>
          <a:p>
            <a:pPr marL="457200" lvl="0" indent="-342900" algn="l" rtl="0">
              <a:lnSpc>
                <a:spcPct val="90000"/>
              </a:lnSpc>
              <a:spcBef>
                <a:spcPts val="0"/>
              </a:spcBef>
              <a:spcAft>
                <a:spcPts val="0"/>
              </a:spcAft>
              <a:buSzPts val="1800"/>
              <a:buChar char="•"/>
            </a:pPr>
            <a:endParaRPr lang="en-US" dirty="0"/>
          </a:p>
          <a:p>
            <a:pPr marL="457200" lvl="0" indent="-342900" algn="l" rtl="0">
              <a:lnSpc>
                <a:spcPct val="90000"/>
              </a:lnSpc>
              <a:spcBef>
                <a:spcPts val="0"/>
              </a:spcBef>
              <a:spcAft>
                <a:spcPts val="0"/>
              </a:spcAft>
              <a:buSzPts val="1800"/>
              <a:buChar char="•"/>
            </a:pPr>
            <a:r>
              <a:rPr lang="en-US" dirty="0">
                <a:hlinkClick r:id="rId3"/>
              </a:rPr>
              <a:t>Multi-State Collaboratives</a:t>
            </a:r>
            <a:endParaRPr lang="en-US" dirty="0"/>
          </a:p>
        </p:txBody>
      </p:sp>
      <p:pic>
        <p:nvPicPr>
          <p:cNvPr id="269" name="Google Shape;269;p22"/>
          <p:cNvPicPr preferRelativeResize="0"/>
          <p:nvPr/>
        </p:nvPicPr>
        <p:blipFill>
          <a:blip r:embed="rId4">
            <a:alphaModFix/>
          </a:blip>
          <a:stretch>
            <a:fillRect/>
          </a:stretch>
        </p:blipFill>
        <p:spPr>
          <a:xfrm>
            <a:off x="7838118" y="2318110"/>
            <a:ext cx="3076850" cy="307685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2"/>
          <p:cNvSpPr txBox="1">
            <a:spLocks noGrp="1"/>
          </p:cNvSpPr>
          <p:nvPr>
            <p:ph type="title"/>
          </p:nvPr>
        </p:nvSpPr>
        <p:spPr>
          <a:xfrm>
            <a:off x="838200" y="365125"/>
            <a:ext cx="10515600" cy="955675"/>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4400"/>
              <a:buFont typeface="Calibri"/>
              <a:buNone/>
            </a:pPr>
            <a:r>
              <a:rPr lang="en-US"/>
              <a:t>Driving Insights from Data</a:t>
            </a:r>
            <a:endParaRPr/>
          </a:p>
        </p:txBody>
      </p:sp>
      <p:sp>
        <p:nvSpPr>
          <p:cNvPr id="99" name="Google Shape;99;p2"/>
          <p:cNvSpPr txBox="1">
            <a:spLocks noGrp="1"/>
          </p:cNvSpPr>
          <p:nvPr>
            <p:ph type="body" idx="1"/>
          </p:nvPr>
        </p:nvSpPr>
        <p:spPr>
          <a:xfrm>
            <a:off x="838200" y="1320800"/>
            <a:ext cx="10515600" cy="4856163"/>
          </a:xfrm>
          <a:prstGeom prst="rect">
            <a:avLst/>
          </a:prstGeom>
          <a:noFill/>
          <a:ln>
            <a:noFill/>
          </a:ln>
        </p:spPr>
        <p:txBody>
          <a:bodyPr spcFirstLastPara="1" wrap="square" lIns="91425" tIns="45700" rIns="91425" bIns="45700" anchor="t" anchorCtr="0">
            <a:normAutofit fontScale="92500" lnSpcReduction="10000"/>
          </a:bodyPr>
          <a:lstStyle/>
          <a:p>
            <a:pPr marL="228600" lvl="0" indent="-228600" algn="l" rtl="0">
              <a:lnSpc>
                <a:spcPct val="90000"/>
              </a:lnSpc>
              <a:spcBef>
                <a:spcPts val="0"/>
              </a:spcBef>
              <a:spcAft>
                <a:spcPts val="0"/>
              </a:spcAft>
              <a:buClr>
                <a:schemeClr val="lt1"/>
              </a:buClr>
              <a:buSzPct val="100000"/>
              <a:buChar char="•"/>
            </a:pPr>
            <a:r>
              <a:rPr lang="en-US"/>
              <a:t>What questions can’t you answer with the data and infrastructure you have available to you?</a:t>
            </a:r>
            <a:endParaRPr/>
          </a:p>
          <a:p>
            <a:pPr marL="685800" lvl="1" indent="-228600" algn="l" rtl="0">
              <a:lnSpc>
                <a:spcPct val="90000"/>
              </a:lnSpc>
              <a:spcBef>
                <a:spcPts val="500"/>
              </a:spcBef>
              <a:spcAft>
                <a:spcPts val="0"/>
              </a:spcAft>
              <a:buClr>
                <a:schemeClr val="lt1"/>
              </a:buClr>
              <a:buSzPct val="100000"/>
              <a:buChar char="•"/>
            </a:pPr>
            <a:r>
              <a:rPr lang="en-US"/>
              <a:t>Policy questions can be increasingly complex and require robust data infrastructure</a:t>
            </a:r>
            <a:endParaRPr/>
          </a:p>
          <a:p>
            <a:pPr marL="685800" lvl="1" indent="-228600" algn="l" rtl="0">
              <a:lnSpc>
                <a:spcPct val="90000"/>
              </a:lnSpc>
              <a:spcBef>
                <a:spcPts val="500"/>
              </a:spcBef>
              <a:spcAft>
                <a:spcPts val="0"/>
              </a:spcAft>
              <a:buClr>
                <a:schemeClr val="lt1"/>
              </a:buClr>
              <a:buSzPct val="100000"/>
              <a:buChar char="•"/>
            </a:pPr>
            <a:r>
              <a:rPr lang="en-US"/>
              <a:t>Cross-state mobility</a:t>
            </a:r>
            <a:endParaRPr/>
          </a:p>
          <a:p>
            <a:pPr marL="685800" lvl="1" indent="-228600" algn="l" rtl="0">
              <a:lnSpc>
                <a:spcPct val="90000"/>
              </a:lnSpc>
              <a:spcBef>
                <a:spcPts val="500"/>
              </a:spcBef>
              <a:spcAft>
                <a:spcPts val="0"/>
              </a:spcAft>
              <a:buClr>
                <a:schemeClr val="lt1"/>
              </a:buClr>
              <a:buSzPct val="100000"/>
              <a:buChar char="•"/>
            </a:pPr>
            <a:r>
              <a:rPr lang="en-US"/>
              <a:t>Accounting for multiple services</a:t>
            </a:r>
            <a:endParaRPr/>
          </a:p>
          <a:p>
            <a:pPr marL="228600" lvl="0" indent="-228600" algn="l" rtl="0">
              <a:lnSpc>
                <a:spcPct val="90000"/>
              </a:lnSpc>
              <a:spcBef>
                <a:spcPts val="1000"/>
              </a:spcBef>
              <a:spcAft>
                <a:spcPts val="0"/>
              </a:spcAft>
              <a:buClr>
                <a:schemeClr val="lt1"/>
              </a:buClr>
              <a:buSzPct val="100000"/>
              <a:buChar char="•"/>
            </a:pPr>
            <a:r>
              <a:rPr lang="en-US"/>
              <a:t>Necessary conditions</a:t>
            </a:r>
            <a:endParaRPr/>
          </a:p>
          <a:p>
            <a:pPr marL="685800" lvl="1" indent="-228600" algn="l" rtl="0">
              <a:lnSpc>
                <a:spcPct val="90000"/>
              </a:lnSpc>
              <a:spcBef>
                <a:spcPts val="500"/>
              </a:spcBef>
              <a:spcAft>
                <a:spcPts val="0"/>
              </a:spcAft>
              <a:buClr>
                <a:schemeClr val="lt1"/>
              </a:buClr>
              <a:buSzPct val="100000"/>
              <a:buChar char="•"/>
            </a:pPr>
            <a:r>
              <a:rPr lang="en-US"/>
              <a:t>Platform </a:t>
            </a:r>
            <a:endParaRPr/>
          </a:p>
          <a:p>
            <a:pPr marL="1143000" lvl="2" indent="-228600" algn="l" rtl="0">
              <a:lnSpc>
                <a:spcPct val="90000"/>
              </a:lnSpc>
              <a:spcBef>
                <a:spcPts val="500"/>
              </a:spcBef>
              <a:spcAft>
                <a:spcPts val="0"/>
              </a:spcAft>
              <a:buClr>
                <a:schemeClr val="lt1"/>
              </a:buClr>
              <a:buSzPct val="100000"/>
              <a:buChar char="•"/>
            </a:pPr>
            <a:r>
              <a:rPr lang="en-US"/>
              <a:t>Host data from disparate sources while retaining data stewardship oversight</a:t>
            </a:r>
            <a:endParaRPr/>
          </a:p>
          <a:p>
            <a:pPr marL="1143000" lvl="2" indent="-228600" algn="l" rtl="0">
              <a:lnSpc>
                <a:spcPct val="90000"/>
              </a:lnSpc>
              <a:spcBef>
                <a:spcPts val="500"/>
              </a:spcBef>
              <a:spcAft>
                <a:spcPts val="0"/>
              </a:spcAft>
              <a:buClr>
                <a:schemeClr val="lt1"/>
              </a:buClr>
              <a:buSzPct val="100000"/>
              <a:buChar char="•"/>
            </a:pPr>
            <a:r>
              <a:rPr lang="en-US"/>
              <a:t>Provide access for approved use cases and users</a:t>
            </a:r>
            <a:endParaRPr/>
          </a:p>
          <a:p>
            <a:pPr marL="685800" lvl="1" indent="-228600" algn="l" rtl="0">
              <a:lnSpc>
                <a:spcPct val="90000"/>
              </a:lnSpc>
              <a:spcBef>
                <a:spcPts val="500"/>
              </a:spcBef>
              <a:spcAft>
                <a:spcPts val="0"/>
              </a:spcAft>
              <a:buClr>
                <a:schemeClr val="lt1"/>
              </a:buClr>
              <a:buSzPct val="100000"/>
              <a:buChar char="•"/>
            </a:pPr>
            <a:r>
              <a:rPr lang="en-US"/>
              <a:t>Training</a:t>
            </a:r>
            <a:endParaRPr/>
          </a:p>
          <a:p>
            <a:pPr marL="1143000" lvl="2" indent="-228600" algn="l" rtl="0">
              <a:lnSpc>
                <a:spcPct val="90000"/>
              </a:lnSpc>
              <a:spcBef>
                <a:spcPts val="500"/>
              </a:spcBef>
              <a:spcAft>
                <a:spcPts val="0"/>
              </a:spcAft>
              <a:buClr>
                <a:schemeClr val="lt1"/>
              </a:buClr>
              <a:buSzPct val="100000"/>
              <a:buChar char="•"/>
            </a:pPr>
            <a:r>
              <a:rPr lang="en-US"/>
              <a:t>Building capacity to understand and leverage the infrastructure – technical and applied</a:t>
            </a:r>
            <a:endParaRPr/>
          </a:p>
          <a:p>
            <a:pPr marL="1143000" lvl="2" indent="-228600" algn="l" rtl="0">
              <a:lnSpc>
                <a:spcPct val="90000"/>
              </a:lnSpc>
              <a:spcBef>
                <a:spcPts val="500"/>
              </a:spcBef>
              <a:spcAft>
                <a:spcPts val="0"/>
              </a:spcAft>
              <a:buClr>
                <a:schemeClr val="lt1"/>
              </a:buClr>
              <a:buSzPct val="100000"/>
              <a:buChar char="•"/>
            </a:pPr>
            <a:r>
              <a:rPr lang="en-US"/>
              <a:t>Provides a place for R&amp;D</a:t>
            </a:r>
            <a:endParaRPr/>
          </a:p>
          <a:p>
            <a:pPr marL="685800" lvl="1" indent="-228600" algn="l" rtl="0">
              <a:lnSpc>
                <a:spcPct val="90000"/>
              </a:lnSpc>
              <a:spcBef>
                <a:spcPts val="500"/>
              </a:spcBef>
              <a:spcAft>
                <a:spcPts val="0"/>
              </a:spcAft>
              <a:buClr>
                <a:schemeClr val="lt1"/>
              </a:buClr>
              <a:buSzPct val="100000"/>
              <a:buChar char="•"/>
            </a:pPr>
            <a:r>
              <a:rPr lang="en-US"/>
              <a:t>Products and Practice</a:t>
            </a:r>
            <a:endParaRPr/>
          </a:p>
          <a:p>
            <a:pPr marL="1143000" lvl="2" indent="-228600" algn="l" rtl="0">
              <a:lnSpc>
                <a:spcPct val="90000"/>
              </a:lnSpc>
              <a:spcBef>
                <a:spcPts val="500"/>
              </a:spcBef>
              <a:spcAft>
                <a:spcPts val="0"/>
              </a:spcAft>
              <a:buClr>
                <a:schemeClr val="lt1"/>
              </a:buClr>
              <a:buSzPct val="100000"/>
              <a:buChar char="•"/>
            </a:pPr>
            <a:r>
              <a:rPr lang="en-US"/>
              <a:t>Institutionalizing the use of the data infrastructures through products and their use</a:t>
            </a:r>
            <a:endParaRPr/>
          </a:p>
          <a:p>
            <a:pPr marL="685800" lvl="1" indent="-87630" algn="l" rtl="0">
              <a:lnSpc>
                <a:spcPct val="90000"/>
              </a:lnSpc>
              <a:spcBef>
                <a:spcPts val="500"/>
              </a:spcBef>
              <a:spcAft>
                <a:spcPts val="0"/>
              </a:spcAft>
              <a:buClr>
                <a:schemeClr val="lt1"/>
              </a:buClr>
              <a:buSzPct val="100000"/>
              <a:buNone/>
            </a:pPr>
            <a:endParaRPr/>
          </a:p>
          <a:p>
            <a:pPr marL="457200" lvl="1" indent="0" algn="l" rtl="0">
              <a:lnSpc>
                <a:spcPct val="90000"/>
              </a:lnSpc>
              <a:spcBef>
                <a:spcPts val="500"/>
              </a:spcBef>
              <a:spcAft>
                <a:spcPts val="0"/>
              </a:spcAft>
              <a:buClr>
                <a:schemeClr val="lt1"/>
              </a:buClr>
              <a:buSzPct val="100000"/>
              <a:buNone/>
            </a:pPr>
            <a:endParaRPr/>
          </a:p>
          <a:p>
            <a:pPr marL="228600" lvl="0" indent="-64135" algn="l" rtl="0">
              <a:lnSpc>
                <a:spcPct val="90000"/>
              </a:lnSpc>
              <a:spcBef>
                <a:spcPts val="1000"/>
              </a:spcBef>
              <a:spcAft>
                <a:spcPts val="0"/>
              </a:spcAft>
              <a:buClr>
                <a:schemeClr val="lt1"/>
              </a:buClr>
              <a:buSzPct val="100000"/>
              <a:buNone/>
            </a:pPr>
            <a:endParaRPr/>
          </a:p>
          <a:p>
            <a:pPr marL="228600" lvl="0" indent="-64135" algn="l" rtl="0">
              <a:lnSpc>
                <a:spcPct val="90000"/>
              </a:lnSpc>
              <a:spcBef>
                <a:spcPts val="1000"/>
              </a:spcBef>
              <a:spcAft>
                <a:spcPts val="0"/>
              </a:spcAft>
              <a:buClr>
                <a:schemeClr val="lt1"/>
              </a:buClr>
              <a:buSzPct val="100000"/>
              <a:buNone/>
            </a:pPr>
            <a:endParaRPr/>
          </a:p>
          <a:p>
            <a:pPr marL="228600" lvl="0" indent="-64135" algn="l" rtl="0">
              <a:lnSpc>
                <a:spcPct val="90000"/>
              </a:lnSpc>
              <a:spcBef>
                <a:spcPts val="1000"/>
              </a:spcBef>
              <a:spcAft>
                <a:spcPts val="0"/>
              </a:spcAft>
              <a:buClr>
                <a:schemeClr val="lt1"/>
              </a:buClr>
              <a:buSzPct val="100000"/>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4"/>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lt1"/>
              </a:buClr>
              <a:buSzPts val="6000"/>
              <a:buFont typeface="Calibri"/>
              <a:buNone/>
            </a:pPr>
            <a:r>
              <a:rPr lang="en-US"/>
              <a:t>Platform</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4400"/>
              <a:buFont typeface="Calibri"/>
              <a:buNone/>
            </a:pPr>
            <a:r>
              <a:rPr lang="en-US"/>
              <a:t>ADRF</a:t>
            </a:r>
            <a:endParaRPr/>
          </a:p>
        </p:txBody>
      </p:sp>
      <p:sp>
        <p:nvSpPr>
          <p:cNvPr id="110" name="Google Shape;110;p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lt1"/>
              </a:buClr>
              <a:buSzPts val="2800"/>
              <a:buChar char="•"/>
            </a:pPr>
            <a:r>
              <a:rPr lang="en-US"/>
              <a:t>Secure cloud-based data and computing environment that supports agencies and researchers in the development of evidence for policy and programs.</a:t>
            </a:r>
            <a:endParaRPr/>
          </a:p>
          <a:p>
            <a:pPr marL="228600" lvl="0" indent="-228600" algn="l" rtl="0">
              <a:lnSpc>
                <a:spcPct val="90000"/>
              </a:lnSpc>
              <a:spcBef>
                <a:spcPts val="1000"/>
              </a:spcBef>
              <a:spcAft>
                <a:spcPts val="0"/>
              </a:spcAft>
              <a:buClr>
                <a:schemeClr val="lt1"/>
              </a:buClr>
              <a:buSzPts val="2800"/>
              <a:buChar char="•"/>
            </a:pPr>
            <a:r>
              <a:rPr lang="en-US"/>
              <a:t>FedRAMP Authorized</a:t>
            </a:r>
            <a:endParaRPr/>
          </a:p>
          <a:p>
            <a:pPr marL="228600" lvl="0" indent="-228600" algn="l" rtl="0">
              <a:lnSpc>
                <a:spcPct val="90000"/>
              </a:lnSpc>
              <a:spcBef>
                <a:spcPts val="1000"/>
              </a:spcBef>
              <a:spcAft>
                <a:spcPts val="0"/>
              </a:spcAft>
              <a:buClr>
                <a:schemeClr val="lt1"/>
              </a:buClr>
              <a:buSzPts val="2800"/>
              <a:buChar char="•"/>
            </a:pPr>
            <a:r>
              <a:rPr lang="en-US"/>
              <a:t>Customizable configurations to meet various agency and researcher needs</a:t>
            </a:r>
            <a:endParaRPr/>
          </a:p>
          <a:p>
            <a:pPr marL="228600" lvl="0" indent="-228600" algn="l" rtl="0">
              <a:lnSpc>
                <a:spcPct val="90000"/>
              </a:lnSpc>
              <a:spcBef>
                <a:spcPts val="1000"/>
              </a:spcBef>
              <a:spcAft>
                <a:spcPts val="0"/>
              </a:spcAft>
              <a:buClr>
                <a:schemeClr val="lt1"/>
              </a:buClr>
              <a:buSzPts val="2800"/>
              <a:buChar char="•"/>
            </a:pPr>
            <a:r>
              <a:rPr lang="en-US"/>
              <a:t>Operates under the five-safes framework</a:t>
            </a:r>
            <a:endParaRPr/>
          </a:p>
          <a:p>
            <a:pPr marL="0" lvl="0" indent="0" algn="l" rtl="0">
              <a:lnSpc>
                <a:spcPct val="90000"/>
              </a:lnSpc>
              <a:spcBef>
                <a:spcPts val="1000"/>
              </a:spcBef>
              <a:spcAft>
                <a:spcPts val="0"/>
              </a:spcAft>
              <a:buClr>
                <a:schemeClr val="lt1"/>
              </a:buClr>
              <a:buSzPts val="2800"/>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lt1"/>
              </a:buClr>
              <a:buSzPts val="4400"/>
              <a:buFont typeface="Calibri"/>
              <a:buNone/>
            </a:pPr>
            <a:r>
              <a:rPr lang="en-US"/>
              <a:t>Five Safes Framework</a:t>
            </a:r>
            <a:endParaRPr/>
          </a:p>
        </p:txBody>
      </p:sp>
      <p:sp>
        <p:nvSpPr>
          <p:cNvPr id="116" name="Google Shape;116;p6"/>
          <p:cNvSpPr/>
          <p:nvPr/>
        </p:nvSpPr>
        <p:spPr>
          <a:xfrm>
            <a:off x="48307" y="3423527"/>
            <a:ext cx="2324287" cy="3212992"/>
          </a:xfrm>
          <a:prstGeom prst="roundRect">
            <a:avLst>
              <a:gd name="adj" fmla="val 16667"/>
            </a:avLst>
          </a:prstGeom>
          <a:solidFill>
            <a:srgbClr val="8DA9DB"/>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1400" b="1" i="0" u="none" strike="noStrike" cap="none">
                <a:solidFill>
                  <a:schemeClr val="dk1"/>
                </a:solidFill>
                <a:latin typeface="Palatino Linotype"/>
                <a:ea typeface="Palatino Linotype"/>
                <a:cs typeface="Palatino Linotype"/>
                <a:sym typeface="Palatino Linotype"/>
              </a:rPr>
              <a:t>Appropriate Use of Data </a:t>
            </a:r>
            <a:endParaRPr sz="1400" b="0" i="0" u="none" strike="noStrike" cap="none">
              <a:solidFill>
                <a:srgbClr val="000000"/>
              </a:solidFill>
              <a:latin typeface="Arial"/>
              <a:ea typeface="Arial"/>
              <a:cs typeface="Arial"/>
              <a:sym typeface="Arial"/>
            </a:endParaRPr>
          </a:p>
          <a:p>
            <a:pPr marL="171450" marR="0" lvl="0" indent="-171450" algn="l" rtl="0">
              <a:lnSpc>
                <a:spcPct val="100000"/>
              </a:lnSpc>
              <a:spcBef>
                <a:spcPts val="0"/>
              </a:spcBef>
              <a:spcAft>
                <a:spcPts val="0"/>
              </a:spcAft>
              <a:buClr>
                <a:schemeClr val="dk1"/>
              </a:buClr>
              <a:buSzPts val="1050"/>
              <a:buFont typeface="Arial"/>
              <a:buChar char="•"/>
            </a:pPr>
            <a:r>
              <a:rPr lang="en-US" sz="1050" b="0" i="0" u="none" strike="noStrike" cap="none">
                <a:solidFill>
                  <a:schemeClr val="dk1"/>
                </a:solidFill>
                <a:latin typeface="Palatino Linotype"/>
                <a:ea typeface="Palatino Linotype"/>
                <a:cs typeface="Palatino Linotype"/>
                <a:sym typeface="Palatino Linotype"/>
              </a:rPr>
              <a:t>Only agency approved projects and data sets </a:t>
            </a:r>
            <a:endParaRPr sz="1400" b="0" i="0" u="none" strike="noStrike" cap="none">
              <a:solidFill>
                <a:srgbClr val="000000"/>
              </a:solidFill>
              <a:latin typeface="Arial"/>
              <a:ea typeface="Arial"/>
              <a:cs typeface="Arial"/>
              <a:sym typeface="Arial"/>
            </a:endParaRPr>
          </a:p>
          <a:p>
            <a:pPr marL="171450" marR="0" lvl="0" indent="-171450" algn="l" rtl="0">
              <a:lnSpc>
                <a:spcPct val="100000"/>
              </a:lnSpc>
              <a:spcBef>
                <a:spcPts val="0"/>
              </a:spcBef>
              <a:spcAft>
                <a:spcPts val="0"/>
              </a:spcAft>
              <a:buClr>
                <a:schemeClr val="dk1"/>
              </a:buClr>
              <a:buSzPts val="1050"/>
              <a:buFont typeface="Arial"/>
              <a:buChar char="•"/>
            </a:pPr>
            <a:r>
              <a:rPr lang="en-US" sz="1050" b="0" i="0" u="none" strike="noStrike" cap="none">
                <a:solidFill>
                  <a:schemeClr val="dk1"/>
                </a:solidFill>
                <a:latin typeface="Palatino Linotype"/>
                <a:ea typeface="Palatino Linotype"/>
                <a:cs typeface="Palatino Linotype"/>
                <a:sym typeface="Palatino Linotype"/>
              </a:rPr>
              <a:t>Only approved members can access the isolated project workspaces </a:t>
            </a:r>
            <a:endParaRPr sz="1400" b="0" i="0" u="none" strike="noStrike" cap="none">
              <a:solidFill>
                <a:srgbClr val="000000"/>
              </a:solidFill>
              <a:latin typeface="Arial"/>
              <a:ea typeface="Arial"/>
              <a:cs typeface="Arial"/>
              <a:sym typeface="Arial"/>
            </a:endParaRPr>
          </a:p>
          <a:p>
            <a:pPr marL="171450" marR="0" lvl="0" indent="-171450" algn="l" rtl="0">
              <a:lnSpc>
                <a:spcPct val="100000"/>
              </a:lnSpc>
              <a:spcBef>
                <a:spcPts val="0"/>
              </a:spcBef>
              <a:spcAft>
                <a:spcPts val="0"/>
              </a:spcAft>
              <a:buClr>
                <a:schemeClr val="dk1"/>
              </a:buClr>
              <a:buSzPts val="1050"/>
              <a:buFont typeface="Arial"/>
              <a:buChar char="•"/>
            </a:pPr>
            <a:r>
              <a:rPr lang="en-US" sz="1050" b="0" i="0" u="none" strike="noStrike" cap="none">
                <a:solidFill>
                  <a:schemeClr val="dk1"/>
                </a:solidFill>
                <a:latin typeface="Palatino Linotype"/>
                <a:ea typeface="Palatino Linotype"/>
                <a:cs typeface="Palatino Linotype"/>
                <a:sym typeface="Palatino Linotype"/>
              </a:rPr>
              <a:t>Controlled access to resources </a:t>
            </a:r>
            <a:endParaRPr sz="1400" b="0" i="0" u="none" strike="noStrike" cap="none">
              <a:solidFill>
                <a:srgbClr val="000000"/>
              </a:solidFill>
              <a:latin typeface="Arial"/>
              <a:ea typeface="Arial"/>
              <a:cs typeface="Arial"/>
              <a:sym typeface="Arial"/>
            </a:endParaRPr>
          </a:p>
          <a:p>
            <a:pPr marL="171450" marR="0" lvl="0" indent="-171450" algn="l" rtl="0">
              <a:lnSpc>
                <a:spcPct val="100000"/>
              </a:lnSpc>
              <a:spcBef>
                <a:spcPts val="0"/>
              </a:spcBef>
              <a:spcAft>
                <a:spcPts val="0"/>
              </a:spcAft>
              <a:buClr>
                <a:schemeClr val="dk1"/>
              </a:buClr>
              <a:buSzPts val="1050"/>
              <a:buFont typeface="Arial"/>
              <a:buChar char="•"/>
            </a:pPr>
            <a:r>
              <a:rPr lang="en-US" sz="1050" b="0" i="0" u="none" strike="noStrike" cap="none">
                <a:solidFill>
                  <a:schemeClr val="dk1"/>
                </a:solidFill>
                <a:latin typeface="Palatino Linotype"/>
                <a:ea typeface="Palatino Linotype"/>
                <a:cs typeface="Palatino Linotype"/>
                <a:sym typeface="Palatino Linotype"/>
              </a:rPr>
              <a:t>No shared environment between projects and resources</a:t>
            </a:r>
            <a:endParaRPr sz="1400" b="0" i="0" u="none" strike="noStrike" cap="none">
              <a:solidFill>
                <a:srgbClr val="000000"/>
              </a:solidFill>
              <a:latin typeface="Arial"/>
              <a:ea typeface="Arial"/>
              <a:cs typeface="Arial"/>
              <a:sym typeface="Arial"/>
            </a:endParaRPr>
          </a:p>
        </p:txBody>
      </p:sp>
      <p:grpSp>
        <p:nvGrpSpPr>
          <p:cNvPr id="117" name="Google Shape;117;p6"/>
          <p:cNvGrpSpPr/>
          <p:nvPr/>
        </p:nvGrpSpPr>
        <p:grpSpPr>
          <a:xfrm>
            <a:off x="434197" y="1639131"/>
            <a:ext cx="1552506" cy="1591977"/>
            <a:chOff x="769675" y="1644603"/>
            <a:chExt cx="1552506" cy="1591977"/>
          </a:xfrm>
        </p:grpSpPr>
        <p:sp>
          <p:nvSpPr>
            <p:cNvPr id="118" name="Google Shape;118;p6"/>
            <p:cNvSpPr/>
            <p:nvPr/>
          </p:nvSpPr>
          <p:spPr>
            <a:xfrm>
              <a:off x="769675" y="1644603"/>
              <a:ext cx="1552506" cy="1591977"/>
            </a:xfrm>
            <a:prstGeom prst="flowChartConnector">
              <a:avLst/>
            </a:prstGeom>
            <a:solidFill>
              <a:srgbClr val="D8E2F3"/>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200"/>
                <a:buFont typeface="Arial"/>
                <a:buNone/>
              </a:pPr>
              <a:endParaRPr sz="1200" b="0" i="0" u="none" strike="noStrike" cap="none">
                <a:solidFill>
                  <a:schemeClr val="lt1"/>
                </a:solidFill>
                <a:latin typeface="Palatino Linotype"/>
                <a:ea typeface="Palatino Linotype"/>
                <a:cs typeface="Palatino Linotype"/>
                <a:sym typeface="Palatino Linotype"/>
              </a:endParaRPr>
            </a:p>
            <a:p>
              <a:pPr marL="0" marR="0" lvl="0" indent="0" algn="ctr" rtl="0">
                <a:lnSpc>
                  <a:spcPct val="100000"/>
                </a:lnSpc>
                <a:spcBef>
                  <a:spcPts val="0"/>
                </a:spcBef>
                <a:spcAft>
                  <a:spcPts val="0"/>
                </a:spcAft>
                <a:buClr>
                  <a:srgbClr val="000000"/>
                </a:buClr>
                <a:buSzPts val="1200"/>
                <a:buFont typeface="Arial"/>
                <a:buNone/>
              </a:pPr>
              <a:endParaRPr sz="1200" b="0" i="0" u="none" strike="noStrike" cap="none">
                <a:solidFill>
                  <a:schemeClr val="lt1"/>
                </a:solidFill>
                <a:latin typeface="Palatino Linotype"/>
                <a:ea typeface="Palatino Linotype"/>
                <a:cs typeface="Palatino Linotype"/>
                <a:sym typeface="Palatino Linotype"/>
              </a:endParaRPr>
            </a:p>
            <a:p>
              <a:pPr marL="0" marR="0" lvl="0" indent="0" algn="ctr" rtl="0">
                <a:lnSpc>
                  <a:spcPct val="100000"/>
                </a:lnSpc>
                <a:spcBef>
                  <a:spcPts val="0"/>
                </a:spcBef>
                <a:spcAft>
                  <a:spcPts val="0"/>
                </a:spcAft>
                <a:buClr>
                  <a:srgbClr val="000000"/>
                </a:buClr>
                <a:buSzPts val="1200"/>
                <a:buFont typeface="Arial"/>
                <a:buNone/>
              </a:pPr>
              <a:endParaRPr sz="1200" b="0" i="0" u="none" strike="noStrike" cap="none">
                <a:solidFill>
                  <a:schemeClr val="lt1"/>
                </a:solidFill>
                <a:latin typeface="Palatino Linotype"/>
                <a:ea typeface="Palatino Linotype"/>
                <a:cs typeface="Palatino Linotype"/>
                <a:sym typeface="Palatino Linotype"/>
              </a:endParaRPr>
            </a:p>
            <a:p>
              <a:pPr marL="0" marR="0" lvl="0" indent="0" algn="ctr" rtl="0">
                <a:lnSpc>
                  <a:spcPct val="100000"/>
                </a:lnSpc>
                <a:spcBef>
                  <a:spcPts val="0"/>
                </a:spcBef>
                <a:spcAft>
                  <a:spcPts val="0"/>
                </a:spcAft>
                <a:buClr>
                  <a:srgbClr val="000000"/>
                </a:buClr>
                <a:buSzPts val="1200"/>
                <a:buFont typeface="Arial"/>
                <a:buNone/>
              </a:pPr>
              <a:endParaRPr sz="1200" b="0" i="0" u="none" strike="noStrike" cap="none">
                <a:solidFill>
                  <a:schemeClr val="lt1"/>
                </a:solidFill>
                <a:latin typeface="Palatino Linotype"/>
                <a:ea typeface="Palatino Linotype"/>
                <a:cs typeface="Palatino Linotype"/>
                <a:sym typeface="Palatino Linotype"/>
              </a:endParaRPr>
            </a:p>
            <a:p>
              <a:pPr marL="0" marR="0" lvl="0" indent="0" algn="ctr" rtl="0">
                <a:lnSpc>
                  <a:spcPct val="100000"/>
                </a:lnSpc>
                <a:spcBef>
                  <a:spcPts val="0"/>
                </a:spcBef>
                <a:spcAft>
                  <a:spcPts val="0"/>
                </a:spcAft>
                <a:buClr>
                  <a:srgbClr val="000000"/>
                </a:buClr>
                <a:buSzPts val="1200"/>
                <a:buFont typeface="Arial"/>
                <a:buNone/>
              </a:pPr>
              <a:endParaRPr sz="1200" b="0" i="0" u="none" strike="noStrike" cap="none">
                <a:solidFill>
                  <a:schemeClr val="lt1"/>
                </a:solidFill>
                <a:latin typeface="Palatino Linotype"/>
                <a:ea typeface="Palatino Linotype"/>
                <a:cs typeface="Palatino Linotype"/>
                <a:sym typeface="Palatino Linotype"/>
              </a:endParaRPr>
            </a:p>
            <a:p>
              <a:pPr marL="0" marR="0" lvl="0" indent="0" algn="ctr" rtl="0">
                <a:lnSpc>
                  <a:spcPct val="100000"/>
                </a:lnSpc>
                <a:spcBef>
                  <a:spcPts val="0"/>
                </a:spcBef>
                <a:spcAft>
                  <a:spcPts val="0"/>
                </a:spcAft>
                <a:buClr>
                  <a:srgbClr val="000000"/>
                </a:buClr>
                <a:buSzPts val="1200"/>
                <a:buFont typeface="Arial"/>
                <a:buNone/>
              </a:pPr>
              <a:r>
                <a:rPr lang="en-US" sz="1200" b="1" i="0" u="none" strike="noStrike" cap="none">
                  <a:solidFill>
                    <a:schemeClr val="dk1"/>
                  </a:solidFill>
                  <a:latin typeface="Palatino Linotype"/>
                  <a:ea typeface="Palatino Linotype"/>
                  <a:cs typeface="Palatino Linotype"/>
                  <a:sym typeface="Palatino Linotype"/>
                </a:rPr>
                <a:t>Safe Projects</a:t>
              </a:r>
              <a:endParaRPr sz="1400" b="0" i="0" u="none" strike="noStrike" cap="none">
                <a:solidFill>
                  <a:srgbClr val="000000"/>
                </a:solidFill>
                <a:latin typeface="Arial"/>
                <a:ea typeface="Arial"/>
                <a:cs typeface="Arial"/>
                <a:sym typeface="Arial"/>
              </a:endParaRPr>
            </a:p>
          </p:txBody>
        </p:sp>
        <p:pic>
          <p:nvPicPr>
            <p:cNvPr id="119" name="Google Shape;119;p6" descr="Monitor with solid fill"/>
            <p:cNvPicPr preferRelativeResize="0"/>
            <p:nvPr/>
          </p:nvPicPr>
          <p:blipFill rotWithShape="1">
            <a:blip r:embed="rId3">
              <a:alphaModFix/>
            </a:blip>
            <a:srcRect/>
            <a:stretch/>
          </p:blipFill>
          <p:spPr>
            <a:xfrm>
              <a:off x="1042679" y="1953790"/>
              <a:ext cx="914400" cy="914400"/>
            </a:xfrm>
            <a:prstGeom prst="rect">
              <a:avLst/>
            </a:prstGeom>
            <a:noFill/>
            <a:ln>
              <a:noFill/>
            </a:ln>
          </p:spPr>
        </p:pic>
      </p:grpSp>
      <p:sp>
        <p:nvSpPr>
          <p:cNvPr id="120" name="Google Shape;120;p6"/>
          <p:cNvSpPr/>
          <p:nvPr/>
        </p:nvSpPr>
        <p:spPr>
          <a:xfrm>
            <a:off x="2481215" y="3423527"/>
            <a:ext cx="2324287" cy="3221779"/>
          </a:xfrm>
          <a:prstGeom prst="roundRect">
            <a:avLst>
              <a:gd name="adj" fmla="val 16667"/>
            </a:avLst>
          </a:prstGeom>
          <a:solidFill>
            <a:srgbClr val="8DA9DB"/>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1400" b="1" i="0" u="none" strike="noStrike" cap="none">
                <a:solidFill>
                  <a:schemeClr val="dk1"/>
                </a:solidFill>
                <a:latin typeface="Palatino Linotype"/>
                <a:ea typeface="Palatino Linotype"/>
                <a:cs typeface="Palatino Linotype"/>
                <a:sym typeface="Palatino Linotype"/>
              </a:rPr>
              <a:t>Trained and Authorized Researchers</a:t>
            </a:r>
            <a:endParaRPr sz="1400" b="0" i="0" u="none" strike="noStrike" cap="none">
              <a:solidFill>
                <a:schemeClr val="dk1"/>
              </a:solidFill>
              <a:latin typeface="Palatino Linotype"/>
              <a:ea typeface="Palatino Linotype"/>
              <a:cs typeface="Palatino Linotype"/>
              <a:sym typeface="Palatino Linotype"/>
            </a:endParaRPr>
          </a:p>
          <a:p>
            <a:pPr marL="171450" marR="0" lvl="0" indent="-171450" algn="l" rtl="0">
              <a:lnSpc>
                <a:spcPct val="100000"/>
              </a:lnSpc>
              <a:spcBef>
                <a:spcPts val="0"/>
              </a:spcBef>
              <a:spcAft>
                <a:spcPts val="0"/>
              </a:spcAft>
              <a:buClr>
                <a:schemeClr val="dk1"/>
              </a:buClr>
              <a:buSzPts val="1050"/>
              <a:buFont typeface="Arial"/>
              <a:buChar char="•"/>
            </a:pPr>
            <a:r>
              <a:rPr lang="en-US" sz="1050" b="0" i="0" u="none" strike="noStrike" cap="none">
                <a:solidFill>
                  <a:schemeClr val="dk1"/>
                </a:solidFill>
                <a:latin typeface="Palatino Linotype"/>
                <a:ea typeface="Palatino Linotype"/>
                <a:cs typeface="Palatino Linotype"/>
                <a:sym typeface="Palatino Linotype"/>
              </a:rPr>
              <a:t>Only approved researchers are permitted to access project workspaces </a:t>
            </a:r>
            <a:endParaRPr sz="1400" b="0" i="0" u="none" strike="noStrike" cap="none">
              <a:solidFill>
                <a:srgbClr val="000000"/>
              </a:solidFill>
              <a:latin typeface="Arial"/>
              <a:ea typeface="Arial"/>
              <a:cs typeface="Arial"/>
              <a:sym typeface="Arial"/>
            </a:endParaRPr>
          </a:p>
          <a:p>
            <a:pPr marL="171450" marR="0" lvl="0" indent="-171450" algn="l" rtl="0">
              <a:lnSpc>
                <a:spcPct val="100000"/>
              </a:lnSpc>
              <a:spcBef>
                <a:spcPts val="0"/>
              </a:spcBef>
              <a:spcAft>
                <a:spcPts val="0"/>
              </a:spcAft>
              <a:buClr>
                <a:schemeClr val="dk1"/>
              </a:buClr>
              <a:buSzPts val="1050"/>
              <a:buFont typeface="Arial"/>
              <a:buChar char="•"/>
            </a:pPr>
            <a:r>
              <a:rPr lang="en-US" sz="1050" b="0" i="0" u="none" strike="noStrike" cap="none">
                <a:solidFill>
                  <a:schemeClr val="dk1"/>
                </a:solidFill>
                <a:latin typeface="Palatino Linotype"/>
                <a:ea typeface="Palatino Linotype"/>
                <a:cs typeface="Palatino Linotype"/>
                <a:sym typeface="Palatino Linotype"/>
              </a:rPr>
              <a:t>User on-boarding process includes signing data use agreements, terms of use, security training module </a:t>
            </a:r>
            <a:endParaRPr sz="1400" b="0" i="0" u="none" strike="noStrike" cap="none">
              <a:solidFill>
                <a:srgbClr val="000000"/>
              </a:solidFill>
              <a:latin typeface="Arial"/>
              <a:ea typeface="Arial"/>
              <a:cs typeface="Arial"/>
              <a:sym typeface="Arial"/>
            </a:endParaRPr>
          </a:p>
          <a:p>
            <a:pPr marL="171450" marR="0" lvl="0" indent="-171450" algn="l" rtl="0">
              <a:lnSpc>
                <a:spcPct val="100000"/>
              </a:lnSpc>
              <a:spcBef>
                <a:spcPts val="0"/>
              </a:spcBef>
              <a:spcAft>
                <a:spcPts val="0"/>
              </a:spcAft>
              <a:buClr>
                <a:schemeClr val="dk1"/>
              </a:buClr>
              <a:buSzPts val="1050"/>
              <a:buFont typeface="Arial"/>
              <a:buChar char="•"/>
            </a:pPr>
            <a:r>
              <a:rPr lang="en-US" sz="1050" b="0" i="0" u="none" strike="noStrike" cap="none">
                <a:solidFill>
                  <a:schemeClr val="dk1"/>
                </a:solidFill>
                <a:latin typeface="Palatino Linotype"/>
                <a:ea typeface="Palatino Linotype"/>
                <a:cs typeface="Palatino Linotype"/>
                <a:sym typeface="Palatino Linotype"/>
              </a:rPr>
              <a:t>Data resources are explicitly granted based on project requirements </a:t>
            </a:r>
            <a:endParaRPr sz="1400" b="0" i="0" u="none" strike="noStrike" cap="none">
              <a:solidFill>
                <a:srgbClr val="000000"/>
              </a:solidFill>
              <a:latin typeface="Arial"/>
              <a:ea typeface="Arial"/>
              <a:cs typeface="Arial"/>
              <a:sym typeface="Arial"/>
            </a:endParaRPr>
          </a:p>
          <a:p>
            <a:pPr marL="171450" marR="0" lvl="0" indent="-171450" algn="l" rtl="0">
              <a:lnSpc>
                <a:spcPct val="100000"/>
              </a:lnSpc>
              <a:spcBef>
                <a:spcPts val="0"/>
              </a:spcBef>
              <a:spcAft>
                <a:spcPts val="0"/>
              </a:spcAft>
              <a:buClr>
                <a:schemeClr val="dk1"/>
              </a:buClr>
              <a:buSzPts val="1050"/>
              <a:buFont typeface="Arial"/>
              <a:buChar char="•"/>
            </a:pPr>
            <a:r>
              <a:rPr lang="en-US" sz="1050" b="0" i="0" u="none" strike="noStrike" cap="none">
                <a:solidFill>
                  <a:schemeClr val="dk1"/>
                </a:solidFill>
                <a:latin typeface="Palatino Linotype"/>
                <a:ea typeface="Palatino Linotype"/>
                <a:cs typeface="Palatino Linotype"/>
                <a:sym typeface="Palatino Linotype"/>
              </a:rPr>
              <a:t>Data resources are strictly in a read-only mode to ensure the integrity of the source data</a:t>
            </a:r>
            <a:endParaRPr sz="1400" b="0" i="0" u="none" strike="noStrike" cap="none">
              <a:solidFill>
                <a:srgbClr val="000000"/>
              </a:solidFill>
              <a:latin typeface="Arial"/>
              <a:ea typeface="Arial"/>
              <a:cs typeface="Arial"/>
              <a:sym typeface="Arial"/>
            </a:endParaRPr>
          </a:p>
          <a:p>
            <a:pPr marL="171450" marR="0" lvl="0" indent="-171450" algn="l" rtl="0">
              <a:lnSpc>
                <a:spcPct val="100000"/>
              </a:lnSpc>
              <a:spcBef>
                <a:spcPts val="0"/>
              </a:spcBef>
              <a:spcAft>
                <a:spcPts val="0"/>
              </a:spcAft>
              <a:buClr>
                <a:schemeClr val="dk1"/>
              </a:buClr>
              <a:buSzPts val="1050"/>
              <a:buFont typeface="Arial"/>
              <a:buChar char="•"/>
            </a:pPr>
            <a:r>
              <a:rPr lang="en-US" sz="1050" b="0" i="0" u="none" strike="noStrike" cap="none">
                <a:solidFill>
                  <a:schemeClr val="dk1"/>
                </a:solidFill>
                <a:latin typeface="Palatino Linotype"/>
                <a:ea typeface="Palatino Linotype"/>
                <a:cs typeface="Palatino Linotype"/>
                <a:sym typeface="Palatino Linotype"/>
              </a:rPr>
              <a:t>Security protocols follow strict FedRAMP guidelines</a:t>
            </a:r>
            <a:endParaRPr sz="1400" b="0" i="0" u="none" strike="noStrike" cap="none">
              <a:solidFill>
                <a:srgbClr val="000000"/>
              </a:solidFill>
              <a:latin typeface="Arial"/>
              <a:ea typeface="Arial"/>
              <a:cs typeface="Arial"/>
              <a:sym typeface="Arial"/>
            </a:endParaRPr>
          </a:p>
        </p:txBody>
      </p:sp>
      <p:sp>
        <p:nvSpPr>
          <p:cNvPr id="121" name="Google Shape;121;p6"/>
          <p:cNvSpPr/>
          <p:nvPr/>
        </p:nvSpPr>
        <p:spPr>
          <a:xfrm>
            <a:off x="4914123" y="3436684"/>
            <a:ext cx="2324287" cy="3208622"/>
          </a:xfrm>
          <a:prstGeom prst="roundRect">
            <a:avLst>
              <a:gd name="adj" fmla="val 16667"/>
            </a:avLst>
          </a:prstGeom>
          <a:solidFill>
            <a:srgbClr val="8DA9DB"/>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1400" b="1" i="0" u="none" strike="noStrike" cap="none">
                <a:solidFill>
                  <a:schemeClr val="dk1"/>
                </a:solidFill>
                <a:latin typeface="Palatino Linotype"/>
                <a:ea typeface="Palatino Linotype"/>
                <a:cs typeface="Palatino Linotype"/>
                <a:sym typeface="Palatino Linotype"/>
              </a:rPr>
              <a:t>Prevents Unauthorized Use</a:t>
            </a:r>
            <a:endParaRPr sz="1400" b="0" i="0" u="none" strike="noStrike" cap="none">
              <a:solidFill>
                <a:srgbClr val="000000"/>
              </a:solidFill>
              <a:latin typeface="Arial"/>
              <a:ea typeface="Arial"/>
              <a:cs typeface="Arial"/>
              <a:sym typeface="Arial"/>
            </a:endParaRPr>
          </a:p>
          <a:p>
            <a:pPr marL="171450" marR="0" lvl="0" indent="-171450" algn="l" rtl="0">
              <a:lnSpc>
                <a:spcPct val="100000"/>
              </a:lnSpc>
              <a:spcBef>
                <a:spcPts val="0"/>
              </a:spcBef>
              <a:spcAft>
                <a:spcPts val="0"/>
              </a:spcAft>
              <a:buClr>
                <a:schemeClr val="dk1"/>
              </a:buClr>
              <a:buSzPts val="1050"/>
              <a:buFont typeface="Arial"/>
              <a:buChar char="•"/>
            </a:pPr>
            <a:r>
              <a:rPr lang="en-US" sz="1050" b="0" i="0" u="none" strike="noStrike" cap="none">
                <a:solidFill>
                  <a:schemeClr val="dk1"/>
                </a:solidFill>
                <a:latin typeface="Palatino Linotype"/>
                <a:ea typeface="Palatino Linotype"/>
                <a:cs typeface="Palatino Linotype"/>
                <a:sym typeface="Palatino Linotype"/>
              </a:rPr>
              <a:t>Provides secure methods for agency micro-data transfer </a:t>
            </a:r>
            <a:endParaRPr sz="1400" b="0" i="0" u="none" strike="noStrike" cap="none">
              <a:solidFill>
                <a:srgbClr val="000000"/>
              </a:solidFill>
              <a:latin typeface="Arial"/>
              <a:ea typeface="Arial"/>
              <a:cs typeface="Arial"/>
              <a:sym typeface="Arial"/>
            </a:endParaRPr>
          </a:p>
          <a:p>
            <a:pPr marL="171450" marR="0" lvl="0" indent="-171450" algn="l" rtl="0">
              <a:lnSpc>
                <a:spcPct val="100000"/>
              </a:lnSpc>
              <a:spcBef>
                <a:spcPts val="0"/>
              </a:spcBef>
              <a:spcAft>
                <a:spcPts val="0"/>
              </a:spcAft>
              <a:buClr>
                <a:schemeClr val="dk1"/>
              </a:buClr>
              <a:buSzPts val="1050"/>
              <a:buFont typeface="Arial"/>
              <a:buChar char="•"/>
            </a:pPr>
            <a:r>
              <a:rPr lang="en-US" sz="1050" b="0" i="0" u="none" strike="noStrike" cap="none">
                <a:solidFill>
                  <a:schemeClr val="dk1"/>
                </a:solidFill>
                <a:latin typeface="Palatino Linotype"/>
                <a:ea typeface="Palatino Linotype"/>
                <a:cs typeface="Palatino Linotype"/>
                <a:sym typeface="Palatino Linotype"/>
              </a:rPr>
              <a:t>Only agency authorized personnel are invited to perform data transfers</a:t>
            </a:r>
            <a:endParaRPr sz="1400" b="0" i="0" u="none" strike="noStrike" cap="none">
              <a:solidFill>
                <a:srgbClr val="000000"/>
              </a:solidFill>
              <a:latin typeface="Arial"/>
              <a:ea typeface="Arial"/>
              <a:cs typeface="Arial"/>
              <a:sym typeface="Arial"/>
            </a:endParaRPr>
          </a:p>
          <a:p>
            <a:pPr marL="171450" marR="0" lvl="0" indent="-171450" algn="l" rtl="0">
              <a:lnSpc>
                <a:spcPct val="100000"/>
              </a:lnSpc>
              <a:spcBef>
                <a:spcPts val="0"/>
              </a:spcBef>
              <a:spcAft>
                <a:spcPts val="0"/>
              </a:spcAft>
              <a:buClr>
                <a:schemeClr val="dk1"/>
              </a:buClr>
              <a:buSzPts val="1050"/>
              <a:buFont typeface="Arial"/>
              <a:buChar char="•"/>
            </a:pPr>
            <a:r>
              <a:rPr lang="en-US" sz="1050" b="0" i="0" u="none" strike="noStrike" cap="none">
                <a:solidFill>
                  <a:schemeClr val="dk1"/>
                </a:solidFill>
                <a:latin typeface="Palatino Linotype"/>
                <a:ea typeface="Palatino Linotype"/>
                <a:cs typeface="Palatino Linotype"/>
                <a:sym typeface="Palatino Linotype"/>
              </a:rPr>
              <a:t>The transfer of data uses the FedRAMP Authorized, FIPS 140-2 validated, Kiteworks Secure Environment </a:t>
            </a:r>
            <a:endParaRPr sz="1400" b="0" i="0" u="none" strike="noStrike" cap="none">
              <a:solidFill>
                <a:srgbClr val="000000"/>
              </a:solidFill>
              <a:latin typeface="Arial"/>
              <a:ea typeface="Arial"/>
              <a:cs typeface="Arial"/>
              <a:sym typeface="Arial"/>
            </a:endParaRPr>
          </a:p>
          <a:p>
            <a:pPr marL="171450" marR="0" lvl="0" indent="-171450" algn="l" rtl="0">
              <a:lnSpc>
                <a:spcPct val="100000"/>
              </a:lnSpc>
              <a:spcBef>
                <a:spcPts val="0"/>
              </a:spcBef>
              <a:spcAft>
                <a:spcPts val="0"/>
              </a:spcAft>
              <a:buClr>
                <a:schemeClr val="dk1"/>
              </a:buClr>
              <a:buSzPts val="1050"/>
              <a:buFont typeface="Arial"/>
              <a:buChar char="•"/>
            </a:pPr>
            <a:r>
              <a:rPr lang="en-US" sz="1050" b="0" i="0" u="none" strike="noStrike" cap="none">
                <a:solidFill>
                  <a:schemeClr val="dk1"/>
                </a:solidFill>
                <a:latin typeface="Palatino Linotype"/>
                <a:ea typeface="Palatino Linotype"/>
                <a:cs typeface="Palatino Linotype"/>
                <a:sym typeface="Palatino Linotype"/>
              </a:rPr>
              <a:t>The transfer of data is restricted to upload operations only </a:t>
            </a:r>
            <a:endParaRPr sz="1400" b="0" i="0" u="none" strike="noStrike" cap="none">
              <a:solidFill>
                <a:srgbClr val="000000"/>
              </a:solidFill>
              <a:latin typeface="Arial"/>
              <a:ea typeface="Arial"/>
              <a:cs typeface="Arial"/>
              <a:sym typeface="Arial"/>
            </a:endParaRPr>
          </a:p>
          <a:p>
            <a:pPr marL="171450" marR="0" lvl="0" indent="-171450" algn="l" rtl="0">
              <a:lnSpc>
                <a:spcPct val="100000"/>
              </a:lnSpc>
              <a:spcBef>
                <a:spcPts val="0"/>
              </a:spcBef>
              <a:spcAft>
                <a:spcPts val="0"/>
              </a:spcAft>
              <a:buClr>
                <a:schemeClr val="dk1"/>
              </a:buClr>
              <a:buSzPts val="1050"/>
              <a:buFont typeface="Arial"/>
              <a:buChar char="•"/>
            </a:pPr>
            <a:r>
              <a:rPr lang="en-US" sz="1050" b="0" i="0" u="none" strike="noStrike" cap="none">
                <a:solidFill>
                  <a:schemeClr val="dk1"/>
                </a:solidFill>
                <a:latin typeface="Palatino Linotype"/>
                <a:ea typeface="Palatino Linotype"/>
                <a:cs typeface="Palatino Linotype"/>
                <a:sym typeface="Palatino Linotype"/>
              </a:rPr>
              <a:t>Additional security protocols include vulnerability scanning and third-party penetration testing</a:t>
            </a:r>
            <a:endParaRPr sz="1400" b="0" i="0" u="none" strike="noStrike" cap="none">
              <a:solidFill>
                <a:srgbClr val="000000"/>
              </a:solidFill>
              <a:latin typeface="Arial"/>
              <a:ea typeface="Arial"/>
              <a:cs typeface="Arial"/>
              <a:sym typeface="Arial"/>
            </a:endParaRPr>
          </a:p>
        </p:txBody>
      </p:sp>
      <p:sp>
        <p:nvSpPr>
          <p:cNvPr id="122" name="Google Shape;122;p6"/>
          <p:cNvSpPr/>
          <p:nvPr/>
        </p:nvSpPr>
        <p:spPr>
          <a:xfrm>
            <a:off x="7347031" y="3437788"/>
            <a:ext cx="2324287" cy="3207517"/>
          </a:xfrm>
          <a:prstGeom prst="roundRect">
            <a:avLst>
              <a:gd name="adj" fmla="val 16667"/>
            </a:avLst>
          </a:prstGeom>
          <a:solidFill>
            <a:srgbClr val="8DA9DB"/>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1400" b="1" i="0" u="none" strike="noStrike" cap="none">
                <a:solidFill>
                  <a:schemeClr val="dk1"/>
                </a:solidFill>
                <a:latin typeface="Palatino Linotype"/>
                <a:ea typeface="Palatino Linotype"/>
                <a:cs typeface="Palatino Linotype"/>
                <a:sym typeface="Palatino Linotype"/>
              </a:rPr>
              <a:t>Protect Data Confidentiality </a:t>
            </a:r>
            <a:endParaRPr sz="1400" b="0" i="0" u="none" strike="noStrike" cap="none">
              <a:solidFill>
                <a:srgbClr val="000000"/>
              </a:solidFill>
              <a:latin typeface="Arial"/>
              <a:ea typeface="Arial"/>
              <a:cs typeface="Arial"/>
              <a:sym typeface="Arial"/>
            </a:endParaRPr>
          </a:p>
          <a:p>
            <a:pPr marL="171450" marR="0" lvl="0" indent="-171450" algn="l" rtl="0">
              <a:lnSpc>
                <a:spcPct val="100000"/>
              </a:lnSpc>
              <a:spcBef>
                <a:spcPts val="0"/>
              </a:spcBef>
              <a:spcAft>
                <a:spcPts val="0"/>
              </a:spcAft>
              <a:buClr>
                <a:schemeClr val="dk1"/>
              </a:buClr>
              <a:buSzPts val="1050"/>
              <a:buFont typeface="Arial"/>
              <a:buChar char="•"/>
            </a:pPr>
            <a:r>
              <a:rPr lang="en-US" sz="1050" b="0" i="0" u="none" strike="noStrike" cap="none">
                <a:solidFill>
                  <a:schemeClr val="dk1"/>
                </a:solidFill>
                <a:latin typeface="Palatino Linotype"/>
                <a:ea typeface="Palatino Linotype"/>
                <a:cs typeface="Palatino Linotype"/>
                <a:sym typeface="Palatino Linotype"/>
              </a:rPr>
              <a:t>Data Hashing - A custom stand-alone application simplifies and facilitates the hashing of data prior to transmission to the ADRF </a:t>
            </a:r>
            <a:endParaRPr sz="1400" b="0" i="0" u="none" strike="noStrike" cap="none">
              <a:solidFill>
                <a:srgbClr val="000000"/>
              </a:solidFill>
              <a:latin typeface="Arial"/>
              <a:ea typeface="Arial"/>
              <a:cs typeface="Arial"/>
              <a:sym typeface="Arial"/>
            </a:endParaRPr>
          </a:p>
          <a:p>
            <a:pPr marL="171450" marR="0" lvl="0" indent="-171450" algn="l" rtl="0">
              <a:lnSpc>
                <a:spcPct val="100000"/>
              </a:lnSpc>
              <a:spcBef>
                <a:spcPts val="0"/>
              </a:spcBef>
              <a:spcAft>
                <a:spcPts val="0"/>
              </a:spcAft>
              <a:buClr>
                <a:schemeClr val="dk1"/>
              </a:buClr>
              <a:buSzPts val="1050"/>
              <a:buFont typeface="Arial"/>
              <a:buChar char="•"/>
            </a:pPr>
            <a:r>
              <a:rPr lang="en-US" sz="1050" b="0" i="0" u="none" strike="noStrike" cap="none">
                <a:solidFill>
                  <a:schemeClr val="dk1"/>
                </a:solidFill>
                <a:latin typeface="Palatino Linotype"/>
                <a:ea typeface="Palatino Linotype"/>
                <a:cs typeface="Palatino Linotype"/>
                <a:sym typeface="Palatino Linotype"/>
              </a:rPr>
              <a:t>Data Stewardship - a web-based portal for data stewards to manage and monitor project and associated resources including project configurations, user activity, user onboarding status, and overall cost of a project on the ADRF etc.</a:t>
            </a:r>
            <a:endParaRPr sz="1400" b="0" i="0" u="none" strike="noStrike" cap="none">
              <a:solidFill>
                <a:srgbClr val="000000"/>
              </a:solidFill>
              <a:latin typeface="Arial"/>
              <a:ea typeface="Arial"/>
              <a:cs typeface="Arial"/>
              <a:sym typeface="Arial"/>
            </a:endParaRPr>
          </a:p>
        </p:txBody>
      </p:sp>
      <p:sp>
        <p:nvSpPr>
          <p:cNvPr id="123" name="Google Shape;123;p6"/>
          <p:cNvSpPr/>
          <p:nvPr/>
        </p:nvSpPr>
        <p:spPr>
          <a:xfrm>
            <a:off x="9779940" y="3431199"/>
            <a:ext cx="2324287" cy="3207517"/>
          </a:xfrm>
          <a:prstGeom prst="roundRect">
            <a:avLst>
              <a:gd name="adj" fmla="val 16667"/>
            </a:avLst>
          </a:prstGeom>
          <a:solidFill>
            <a:srgbClr val="8DA9DB"/>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1400" b="1" i="0" u="none" strike="noStrike" cap="none">
                <a:solidFill>
                  <a:schemeClr val="dk1"/>
                </a:solidFill>
                <a:latin typeface="Palatino Linotype"/>
                <a:ea typeface="Palatino Linotype"/>
                <a:cs typeface="Palatino Linotype"/>
                <a:sym typeface="Palatino Linotype"/>
              </a:rPr>
              <a:t>Non-Disclosive Exports</a:t>
            </a:r>
            <a:endParaRPr sz="1400" b="0" i="0" u="none" strike="noStrike" cap="none">
              <a:solidFill>
                <a:srgbClr val="000000"/>
              </a:solidFill>
              <a:latin typeface="Arial"/>
              <a:ea typeface="Arial"/>
              <a:cs typeface="Arial"/>
              <a:sym typeface="Arial"/>
            </a:endParaRPr>
          </a:p>
          <a:p>
            <a:pPr marL="171450" marR="0" lvl="0" indent="-171450" algn="l" rtl="0">
              <a:lnSpc>
                <a:spcPct val="100000"/>
              </a:lnSpc>
              <a:spcBef>
                <a:spcPts val="0"/>
              </a:spcBef>
              <a:spcAft>
                <a:spcPts val="0"/>
              </a:spcAft>
              <a:buClr>
                <a:schemeClr val="dk1"/>
              </a:buClr>
              <a:buSzPts val="1050"/>
              <a:buFont typeface="Arial"/>
              <a:buChar char="•"/>
            </a:pPr>
            <a:r>
              <a:rPr lang="en-US" sz="1050" b="0" i="0" u="none" strike="noStrike" cap="none">
                <a:solidFill>
                  <a:schemeClr val="dk1"/>
                </a:solidFill>
                <a:latin typeface="Palatino Linotype"/>
                <a:ea typeface="Palatino Linotype"/>
                <a:cs typeface="Palatino Linotype"/>
                <a:sym typeface="Palatino Linotype"/>
              </a:rPr>
              <a:t>Prevents users from unauthorized removal of any information within the secure environment </a:t>
            </a:r>
            <a:endParaRPr sz="1400" b="0" i="0" u="none" strike="noStrike" cap="none">
              <a:solidFill>
                <a:srgbClr val="000000"/>
              </a:solidFill>
              <a:latin typeface="Arial"/>
              <a:ea typeface="Arial"/>
              <a:cs typeface="Arial"/>
              <a:sym typeface="Arial"/>
            </a:endParaRPr>
          </a:p>
          <a:p>
            <a:pPr marL="171450" marR="0" lvl="0" indent="-171450" algn="l" rtl="0">
              <a:lnSpc>
                <a:spcPct val="100000"/>
              </a:lnSpc>
              <a:spcBef>
                <a:spcPts val="0"/>
              </a:spcBef>
              <a:spcAft>
                <a:spcPts val="0"/>
              </a:spcAft>
              <a:buClr>
                <a:schemeClr val="dk1"/>
              </a:buClr>
              <a:buSzPts val="1050"/>
              <a:buFont typeface="Arial"/>
              <a:buChar char="•"/>
            </a:pPr>
            <a:r>
              <a:rPr lang="en-US" sz="1050" b="0" i="0" u="none" strike="noStrike" cap="none">
                <a:solidFill>
                  <a:schemeClr val="dk1"/>
                </a:solidFill>
                <a:latin typeface="Palatino Linotype"/>
                <a:ea typeface="Palatino Linotype"/>
                <a:cs typeface="Palatino Linotype"/>
                <a:sym typeface="Palatino Linotype"/>
              </a:rPr>
              <a:t>Export requests are reviewed by data stewards following agency guidelines (e.g. proper cell suppression, no complementary disclosures, rounding and noise applied, no references to disclosive specific observations) </a:t>
            </a:r>
            <a:endParaRPr sz="1400" b="0" i="0" u="none" strike="noStrike" cap="none">
              <a:solidFill>
                <a:srgbClr val="000000"/>
              </a:solidFill>
              <a:latin typeface="Arial"/>
              <a:ea typeface="Arial"/>
              <a:cs typeface="Arial"/>
              <a:sym typeface="Arial"/>
            </a:endParaRPr>
          </a:p>
          <a:p>
            <a:pPr marL="171450" marR="0" lvl="0" indent="-171450" algn="l" rtl="0">
              <a:lnSpc>
                <a:spcPct val="100000"/>
              </a:lnSpc>
              <a:spcBef>
                <a:spcPts val="0"/>
              </a:spcBef>
              <a:spcAft>
                <a:spcPts val="0"/>
              </a:spcAft>
              <a:buClr>
                <a:schemeClr val="dk1"/>
              </a:buClr>
              <a:buSzPts val="1050"/>
              <a:buFont typeface="Arial"/>
              <a:buChar char="•"/>
            </a:pPr>
            <a:r>
              <a:rPr lang="en-US" sz="1050" b="0" i="0" u="none" strike="noStrike" cap="none">
                <a:solidFill>
                  <a:schemeClr val="dk1"/>
                </a:solidFill>
                <a:latin typeface="Palatino Linotype"/>
                <a:ea typeface="Palatino Linotype"/>
                <a:cs typeface="Palatino Linotype"/>
                <a:sym typeface="Palatino Linotype"/>
              </a:rPr>
              <a:t>Maintain a log of export requests for auditing purposes and to evaluate subsequent requests for complementary disclosure</a:t>
            </a:r>
            <a:endParaRPr sz="1400" b="0" i="0" u="none" strike="noStrike" cap="none">
              <a:solidFill>
                <a:srgbClr val="000000"/>
              </a:solidFill>
              <a:latin typeface="Arial"/>
              <a:ea typeface="Arial"/>
              <a:cs typeface="Arial"/>
              <a:sym typeface="Arial"/>
            </a:endParaRPr>
          </a:p>
        </p:txBody>
      </p:sp>
      <p:grpSp>
        <p:nvGrpSpPr>
          <p:cNvPr id="124" name="Google Shape;124;p6"/>
          <p:cNvGrpSpPr/>
          <p:nvPr/>
        </p:nvGrpSpPr>
        <p:grpSpPr>
          <a:xfrm>
            <a:off x="2867105" y="1639131"/>
            <a:ext cx="1552506" cy="1591977"/>
            <a:chOff x="2935068" y="1639131"/>
            <a:chExt cx="1552506" cy="1591977"/>
          </a:xfrm>
        </p:grpSpPr>
        <p:sp>
          <p:nvSpPr>
            <p:cNvPr id="125" name="Google Shape;125;p6"/>
            <p:cNvSpPr/>
            <p:nvPr/>
          </p:nvSpPr>
          <p:spPr>
            <a:xfrm>
              <a:off x="2935068" y="1639131"/>
              <a:ext cx="1552506" cy="1591977"/>
            </a:xfrm>
            <a:prstGeom prst="flowChartConnector">
              <a:avLst/>
            </a:prstGeom>
            <a:solidFill>
              <a:srgbClr val="D8E2F3"/>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200"/>
                <a:buFont typeface="Arial"/>
                <a:buNone/>
              </a:pPr>
              <a:endParaRPr sz="1200" b="0" i="0" u="none" strike="noStrike" cap="none">
                <a:solidFill>
                  <a:schemeClr val="lt1"/>
                </a:solidFill>
                <a:latin typeface="Palatino Linotype"/>
                <a:ea typeface="Palatino Linotype"/>
                <a:cs typeface="Palatino Linotype"/>
                <a:sym typeface="Palatino Linotype"/>
              </a:endParaRPr>
            </a:p>
            <a:p>
              <a:pPr marL="0" marR="0" lvl="0" indent="0" algn="ctr" rtl="0">
                <a:lnSpc>
                  <a:spcPct val="100000"/>
                </a:lnSpc>
                <a:spcBef>
                  <a:spcPts val="0"/>
                </a:spcBef>
                <a:spcAft>
                  <a:spcPts val="0"/>
                </a:spcAft>
                <a:buClr>
                  <a:srgbClr val="000000"/>
                </a:buClr>
                <a:buSzPts val="1200"/>
                <a:buFont typeface="Arial"/>
                <a:buNone/>
              </a:pPr>
              <a:endParaRPr sz="1200" b="0" i="0" u="none" strike="noStrike" cap="none">
                <a:solidFill>
                  <a:schemeClr val="lt1"/>
                </a:solidFill>
                <a:latin typeface="Palatino Linotype"/>
                <a:ea typeface="Palatino Linotype"/>
                <a:cs typeface="Palatino Linotype"/>
                <a:sym typeface="Palatino Linotype"/>
              </a:endParaRPr>
            </a:p>
            <a:p>
              <a:pPr marL="0" marR="0" lvl="0" indent="0" algn="ctr" rtl="0">
                <a:lnSpc>
                  <a:spcPct val="100000"/>
                </a:lnSpc>
                <a:spcBef>
                  <a:spcPts val="0"/>
                </a:spcBef>
                <a:spcAft>
                  <a:spcPts val="0"/>
                </a:spcAft>
                <a:buClr>
                  <a:srgbClr val="000000"/>
                </a:buClr>
                <a:buSzPts val="1200"/>
                <a:buFont typeface="Arial"/>
                <a:buNone/>
              </a:pPr>
              <a:endParaRPr sz="1200" b="0" i="0" u="none" strike="noStrike" cap="none">
                <a:solidFill>
                  <a:schemeClr val="lt1"/>
                </a:solidFill>
                <a:latin typeface="Palatino Linotype"/>
                <a:ea typeface="Palatino Linotype"/>
                <a:cs typeface="Palatino Linotype"/>
                <a:sym typeface="Palatino Linotype"/>
              </a:endParaRPr>
            </a:p>
            <a:p>
              <a:pPr marL="0" marR="0" lvl="0" indent="0" algn="ctr" rtl="0">
                <a:lnSpc>
                  <a:spcPct val="100000"/>
                </a:lnSpc>
                <a:spcBef>
                  <a:spcPts val="0"/>
                </a:spcBef>
                <a:spcAft>
                  <a:spcPts val="0"/>
                </a:spcAft>
                <a:buClr>
                  <a:srgbClr val="000000"/>
                </a:buClr>
                <a:buSzPts val="1200"/>
                <a:buFont typeface="Arial"/>
                <a:buNone/>
              </a:pPr>
              <a:endParaRPr sz="1200" b="0" i="0" u="none" strike="noStrike" cap="none">
                <a:solidFill>
                  <a:schemeClr val="lt1"/>
                </a:solidFill>
                <a:latin typeface="Palatino Linotype"/>
                <a:ea typeface="Palatino Linotype"/>
                <a:cs typeface="Palatino Linotype"/>
                <a:sym typeface="Palatino Linotype"/>
              </a:endParaRPr>
            </a:p>
            <a:p>
              <a:pPr marL="0" marR="0" lvl="0" indent="0" algn="ctr" rtl="0">
                <a:lnSpc>
                  <a:spcPct val="100000"/>
                </a:lnSpc>
                <a:spcBef>
                  <a:spcPts val="0"/>
                </a:spcBef>
                <a:spcAft>
                  <a:spcPts val="0"/>
                </a:spcAft>
                <a:buClr>
                  <a:srgbClr val="000000"/>
                </a:buClr>
                <a:buSzPts val="1200"/>
                <a:buFont typeface="Arial"/>
                <a:buNone/>
              </a:pPr>
              <a:endParaRPr sz="1200" b="0" i="0" u="none" strike="noStrike" cap="none">
                <a:solidFill>
                  <a:schemeClr val="lt1"/>
                </a:solidFill>
                <a:latin typeface="Palatino Linotype"/>
                <a:ea typeface="Palatino Linotype"/>
                <a:cs typeface="Palatino Linotype"/>
                <a:sym typeface="Palatino Linotype"/>
              </a:endParaRPr>
            </a:p>
            <a:p>
              <a:pPr marL="0" marR="0" lvl="0" indent="0" algn="ctr" rtl="0">
                <a:lnSpc>
                  <a:spcPct val="100000"/>
                </a:lnSpc>
                <a:spcBef>
                  <a:spcPts val="0"/>
                </a:spcBef>
                <a:spcAft>
                  <a:spcPts val="0"/>
                </a:spcAft>
                <a:buClr>
                  <a:srgbClr val="000000"/>
                </a:buClr>
                <a:buSzPts val="1200"/>
                <a:buFont typeface="Arial"/>
                <a:buNone/>
              </a:pPr>
              <a:r>
                <a:rPr lang="en-US" sz="1200" b="1" i="0" u="none" strike="noStrike" cap="none">
                  <a:solidFill>
                    <a:schemeClr val="dk1"/>
                  </a:solidFill>
                  <a:latin typeface="Palatino Linotype"/>
                  <a:ea typeface="Palatino Linotype"/>
                  <a:cs typeface="Palatino Linotype"/>
                  <a:sym typeface="Palatino Linotype"/>
                </a:rPr>
                <a:t>Safe People</a:t>
              </a:r>
              <a:endParaRPr sz="1400" b="0" i="0" u="none" strike="noStrike" cap="none">
                <a:solidFill>
                  <a:srgbClr val="000000"/>
                </a:solidFill>
                <a:latin typeface="Arial"/>
                <a:ea typeface="Arial"/>
                <a:cs typeface="Arial"/>
                <a:sym typeface="Arial"/>
              </a:endParaRPr>
            </a:p>
          </p:txBody>
        </p:sp>
        <p:pic>
          <p:nvPicPr>
            <p:cNvPr id="126" name="Google Shape;126;p6" descr="Users with solid fill"/>
            <p:cNvPicPr preferRelativeResize="0"/>
            <p:nvPr/>
          </p:nvPicPr>
          <p:blipFill rotWithShape="1">
            <a:blip r:embed="rId4">
              <a:alphaModFix/>
            </a:blip>
            <a:srcRect/>
            <a:stretch/>
          </p:blipFill>
          <p:spPr>
            <a:xfrm>
              <a:off x="3271118" y="1944488"/>
              <a:ext cx="914400" cy="914400"/>
            </a:xfrm>
            <a:prstGeom prst="rect">
              <a:avLst/>
            </a:prstGeom>
            <a:noFill/>
            <a:ln>
              <a:noFill/>
            </a:ln>
          </p:spPr>
        </p:pic>
      </p:grpSp>
      <p:grpSp>
        <p:nvGrpSpPr>
          <p:cNvPr id="127" name="Google Shape;127;p6"/>
          <p:cNvGrpSpPr/>
          <p:nvPr/>
        </p:nvGrpSpPr>
        <p:grpSpPr>
          <a:xfrm>
            <a:off x="5300013" y="1639131"/>
            <a:ext cx="1552506" cy="1591977"/>
            <a:chOff x="5198044" y="1652287"/>
            <a:chExt cx="1552506" cy="1591977"/>
          </a:xfrm>
        </p:grpSpPr>
        <p:sp>
          <p:nvSpPr>
            <p:cNvPr id="128" name="Google Shape;128;p6"/>
            <p:cNvSpPr/>
            <p:nvPr/>
          </p:nvSpPr>
          <p:spPr>
            <a:xfrm>
              <a:off x="5198044" y="1652287"/>
              <a:ext cx="1552506" cy="1591977"/>
            </a:xfrm>
            <a:prstGeom prst="flowChartConnector">
              <a:avLst/>
            </a:prstGeom>
            <a:solidFill>
              <a:srgbClr val="D8E2F3"/>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200"/>
                <a:buFont typeface="Arial"/>
                <a:buNone/>
              </a:pPr>
              <a:endParaRPr sz="1200" b="0" i="0" u="none" strike="noStrike" cap="none">
                <a:solidFill>
                  <a:schemeClr val="lt1"/>
                </a:solidFill>
                <a:latin typeface="Palatino Linotype"/>
                <a:ea typeface="Palatino Linotype"/>
                <a:cs typeface="Palatino Linotype"/>
                <a:sym typeface="Palatino Linotype"/>
              </a:endParaRPr>
            </a:p>
            <a:p>
              <a:pPr marL="0" marR="0" lvl="0" indent="0" algn="ctr" rtl="0">
                <a:lnSpc>
                  <a:spcPct val="100000"/>
                </a:lnSpc>
                <a:spcBef>
                  <a:spcPts val="0"/>
                </a:spcBef>
                <a:spcAft>
                  <a:spcPts val="0"/>
                </a:spcAft>
                <a:buClr>
                  <a:srgbClr val="000000"/>
                </a:buClr>
                <a:buSzPts val="1200"/>
                <a:buFont typeface="Arial"/>
                <a:buNone/>
              </a:pPr>
              <a:endParaRPr sz="1200" b="0" i="0" u="none" strike="noStrike" cap="none">
                <a:solidFill>
                  <a:schemeClr val="lt1"/>
                </a:solidFill>
                <a:latin typeface="Palatino Linotype"/>
                <a:ea typeface="Palatino Linotype"/>
                <a:cs typeface="Palatino Linotype"/>
                <a:sym typeface="Palatino Linotype"/>
              </a:endParaRPr>
            </a:p>
            <a:p>
              <a:pPr marL="0" marR="0" lvl="0" indent="0" algn="ctr" rtl="0">
                <a:lnSpc>
                  <a:spcPct val="100000"/>
                </a:lnSpc>
                <a:spcBef>
                  <a:spcPts val="0"/>
                </a:spcBef>
                <a:spcAft>
                  <a:spcPts val="0"/>
                </a:spcAft>
                <a:buClr>
                  <a:srgbClr val="000000"/>
                </a:buClr>
                <a:buSzPts val="1200"/>
                <a:buFont typeface="Arial"/>
                <a:buNone/>
              </a:pPr>
              <a:endParaRPr sz="1200" b="0" i="0" u="none" strike="noStrike" cap="none">
                <a:solidFill>
                  <a:schemeClr val="lt1"/>
                </a:solidFill>
                <a:latin typeface="Palatino Linotype"/>
                <a:ea typeface="Palatino Linotype"/>
                <a:cs typeface="Palatino Linotype"/>
                <a:sym typeface="Palatino Linotype"/>
              </a:endParaRPr>
            </a:p>
            <a:p>
              <a:pPr marL="0" marR="0" lvl="0" indent="0" algn="ctr" rtl="0">
                <a:lnSpc>
                  <a:spcPct val="100000"/>
                </a:lnSpc>
                <a:spcBef>
                  <a:spcPts val="0"/>
                </a:spcBef>
                <a:spcAft>
                  <a:spcPts val="0"/>
                </a:spcAft>
                <a:buClr>
                  <a:srgbClr val="000000"/>
                </a:buClr>
                <a:buSzPts val="1200"/>
                <a:buFont typeface="Arial"/>
                <a:buNone/>
              </a:pPr>
              <a:endParaRPr sz="1200" b="0" i="0" u="none" strike="noStrike" cap="none">
                <a:solidFill>
                  <a:schemeClr val="lt1"/>
                </a:solidFill>
                <a:latin typeface="Palatino Linotype"/>
                <a:ea typeface="Palatino Linotype"/>
                <a:cs typeface="Palatino Linotype"/>
                <a:sym typeface="Palatino Linotype"/>
              </a:endParaRPr>
            </a:p>
            <a:p>
              <a:pPr marL="0" marR="0" lvl="0" indent="0" algn="ctr" rtl="0">
                <a:lnSpc>
                  <a:spcPct val="100000"/>
                </a:lnSpc>
                <a:spcBef>
                  <a:spcPts val="0"/>
                </a:spcBef>
                <a:spcAft>
                  <a:spcPts val="0"/>
                </a:spcAft>
                <a:buClr>
                  <a:srgbClr val="000000"/>
                </a:buClr>
                <a:buSzPts val="1200"/>
                <a:buFont typeface="Arial"/>
                <a:buNone/>
              </a:pPr>
              <a:endParaRPr sz="1200" b="0" i="0" u="none" strike="noStrike" cap="none">
                <a:solidFill>
                  <a:schemeClr val="lt1"/>
                </a:solidFill>
                <a:latin typeface="Palatino Linotype"/>
                <a:ea typeface="Palatino Linotype"/>
                <a:cs typeface="Palatino Linotype"/>
                <a:sym typeface="Palatino Linotype"/>
              </a:endParaRPr>
            </a:p>
            <a:p>
              <a:pPr marL="0" marR="0" lvl="0" indent="0" algn="ctr" rtl="0">
                <a:lnSpc>
                  <a:spcPct val="100000"/>
                </a:lnSpc>
                <a:spcBef>
                  <a:spcPts val="0"/>
                </a:spcBef>
                <a:spcAft>
                  <a:spcPts val="0"/>
                </a:spcAft>
                <a:buClr>
                  <a:srgbClr val="000000"/>
                </a:buClr>
                <a:buSzPts val="1200"/>
                <a:buFont typeface="Arial"/>
                <a:buNone/>
              </a:pPr>
              <a:r>
                <a:rPr lang="en-US" sz="1200" b="1" i="0" u="none" strike="noStrike" cap="none">
                  <a:solidFill>
                    <a:schemeClr val="dk1"/>
                  </a:solidFill>
                  <a:latin typeface="Palatino Linotype"/>
                  <a:ea typeface="Palatino Linotype"/>
                  <a:cs typeface="Palatino Linotype"/>
                  <a:sym typeface="Palatino Linotype"/>
                </a:rPr>
                <a:t>Safe Settings</a:t>
              </a:r>
              <a:endParaRPr sz="1400" b="0" i="0" u="none" strike="noStrike" cap="none">
                <a:solidFill>
                  <a:srgbClr val="000000"/>
                </a:solidFill>
                <a:latin typeface="Arial"/>
                <a:ea typeface="Arial"/>
                <a:cs typeface="Arial"/>
                <a:sym typeface="Arial"/>
              </a:endParaRPr>
            </a:p>
          </p:txBody>
        </p:sp>
        <p:pic>
          <p:nvPicPr>
            <p:cNvPr id="129" name="Google Shape;129;p6" descr="Gears with solid fill"/>
            <p:cNvPicPr preferRelativeResize="0"/>
            <p:nvPr/>
          </p:nvPicPr>
          <p:blipFill rotWithShape="1">
            <a:blip r:embed="rId5">
              <a:alphaModFix/>
            </a:blip>
            <a:srcRect/>
            <a:stretch/>
          </p:blipFill>
          <p:spPr>
            <a:xfrm>
              <a:off x="5498459" y="1866626"/>
              <a:ext cx="914400" cy="914400"/>
            </a:xfrm>
            <a:prstGeom prst="rect">
              <a:avLst/>
            </a:prstGeom>
            <a:noFill/>
            <a:ln>
              <a:noFill/>
            </a:ln>
          </p:spPr>
        </p:pic>
      </p:grpSp>
      <p:grpSp>
        <p:nvGrpSpPr>
          <p:cNvPr id="130" name="Google Shape;130;p6"/>
          <p:cNvGrpSpPr/>
          <p:nvPr/>
        </p:nvGrpSpPr>
        <p:grpSpPr>
          <a:xfrm>
            <a:off x="7732921" y="1639131"/>
            <a:ext cx="1552506" cy="1591977"/>
            <a:chOff x="7363438" y="1653392"/>
            <a:chExt cx="1552506" cy="1591977"/>
          </a:xfrm>
        </p:grpSpPr>
        <p:sp>
          <p:nvSpPr>
            <p:cNvPr id="131" name="Google Shape;131;p6"/>
            <p:cNvSpPr/>
            <p:nvPr/>
          </p:nvSpPr>
          <p:spPr>
            <a:xfrm>
              <a:off x="7363438" y="1653392"/>
              <a:ext cx="1552506" cy="1591977"/>
            </a:xfrm>
            <a:prstGeom prst="flowChartConnector">
              <a:avLst/>
            </a:prstGeom>
            <a:solidFill>
              <a:srgbClr val="D8E2F3"/>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200"/>
                <a:buFont typeface="Arial"/>
                <a:buNone/>
              </a:pPr>
              <a:endParaRPr sz="1200" b="0" i="0" u="none" strike="noStrike" cap="none">
                <a:solidFill>
                  <a:schemeClr val="lt1"/>
                </a:solidFill>
                <a:latin typeface="Palatino Linotype"/>
                <a:ea typeface="Palatino Linotype"/>
                <a:cs typeface="Palatino Linotype"/>
                <a:sym typeface="Palatino Linotype"/>
              </a:endParaRPr>
            </a:p>
            <a:p>
              <a:pPr marL="0" marR="0" lvl="0" indent="0" algn="ctr" rtl="0">
                <a:lnSpc>
                  <a:spcPct val="100000"/>
                </a:lnSpc>
                <a:spcBef>
                  <a:spcPts val="0"/>
                </a:spcBef>
                <a:spcAft>
                  <a:spcPts val="0"/>
                </a:spcAft>
                <a:buClr>
                  <a:srgbClr val="000000"/>
                </a:buClr>
                <a:buSzPts val="1200"/>
                <a:buFont typeface="Arial"/>
                <a:buNone/>
              </a:pPr>
              <a:endParaRPr sz="1200" b="0" i="0" u="none" strike="noStrike" cap="none">
                <a:solidFill>
                  <a:schemeClr val="lt1"/>
                </a:solidFill>
                <a:latin typeface="Palatino Linotype"/>
                <a:ea typeface="Palatino Linotype"/>
                <a:cs typeface="Palatino Linotype"/>
                <a:sym typeface="Palatino Linotype"/>
              </a:endParaRPr>
            </a:p>
            <a:p>
              <a:pPr marL="0" marR="0" lvl="0" indent="0" algn="ctr" rtl="0">
                <a:lnSpc>
                  <a:spcPct val="100000"/>
                </a:lnSpc>
                <a:spcBef>
                  <a:spcPts val="0"/>
                </a:spcBef>
                <a:spcAft>
                  <a:spcPts val="0"/>
                </a:spcAft>
                <a:buClr>
                  <a:srgbClr val="000000"/>
                </a:buClr>
                <a:buSzPts val="1200"/>
                <a:buFont typeface="Arial"/>
                <a:buNone/>
              </a:pPr>
              <a:endParaRPr sz="1200" b="0" i="0" u="none" strike="noStrike" cap="none">
                <a:solidFill>
                  <a:schemeClr val="lt1"/>
                </a:solidFill>
                <a:latin typeface="Palatino Linotype"/>
                <a:ea typeface="Palatino Linotype"/>
                <a:cs typeface="Palatino Linotype"/>
                <a:sym typeface="Palatino Linotype"/>
              </a:endParaRPr>
            </a:p>
            <a:p>
              <a:pPr marL="0" marR="0" lvl="0" indent="0" algn="ctr" rtl="0">
                <a:lnSpc>
                  <a:spcPct val="100000"/>
                </a:lnSpc>
                <a:spcBef>
                  <a:spcPts val="0"/>
                </a:spcBef>
                <a:spcAft>
                  <a:spcPts val="0"/>
                </a:spcAft>
                <a:buClr>
                  <a:srgbClr val="000000"/>
                </a:buClr>
                <a:buSzPts val="1200"/>
                <a:buFont typeface="Arial"/>
                <a:buNone/>
              </a:pPr>
              <a:endParaRPr sz="1200" b="0" i="0" u="none" strike="noStrike" cap="none">
                <a:solidFill>
                  <a:schemeClr val="lt1"/>
                </a:solidFill>
                <a:latin typeface="Palatino Linotype"/>
                <a:ea typeface="Palatino Linotype"/>
                <a:cs typeface="Palatino Linotype"/>
                <a:sym typeface="Palatino Linotype"/>
              </a:endParaRPr>
            </a:p>
            <a:p>
              <a:pPr marL="0" marR="0" lvl="0" indent="0" algn="ctr" rtl="0">
                <a:lnSpc>
                  <a:spcPct val="100000"/>
                </a:lnSpc>
                <a:spcBef>
                  <a:spcPts val="0"/>
                </a:spcBef>
                <a:spcAft>
                  <a:spcPts val="0"/>
                </a:spcAft>
                <a:buClr>
                  <a:srgbClr val="000000"/>
                </a:buClr>
                <a:buSzPts val="1200"/>
                <a:buFont typeface="Arial"/>
                <a:buNone/>
              </a:pPr>
              <a:endParaRPr sz="1200" b="0" i="0" u="none" strike="noStrike" cap="none">
                <a:solidFill>
                  <a:schemeClr val="lt1"/>
                </a:solidFill>
                <a:latin typeface="Palatino Linotype"/>
                <a:ea typeface="Palatino Linotype"/>
                <a:cs typeface="Palatino Linotype"/>
                <a:sym typeface="Palatino Linotype"/>
              </a:endParaRPr>
            </a:p>
            <a:p>
              <a:pPr marL="0" marR="0" lvl="0" indent="0" algn="ctr" rtl="0">
                <a:lnSpc>
                  <a:spcPct val="100000"/>
                </a:lnSpc>
                <a:spcBef>
                  <a:spcPts val="0"/>
                </a:spcBef>
                <a:spcAft>
                  <a:spcPts val="0"/>
                </a:spcAft>
                <a:buClr>
                  <a:srgbClr val="000000"/>
                </a:buClr>
                <a:buSzPts val="1200"/>
                <a:buFont typeface="Arial"/>
                <a:buNone/>
              </a:pPr>
              <a:r>
                <a:rPr lang="en-US" sz="1200" b="1" i="0" u="none" strike="noStrike" cap="none">
                  <a:solidFill>
                    <a:schemeClr val="dk1"/>
                  </a:solidFill>
                  <a:latin typeface="Palatino Linotype"/>
                  <a:ea typeface="Palatino Linotype"/>
                  <a:cs typeface="Palatino Linotype"/>
                  <a:sym typeface="Palatino Linotype"/>
                </a:rPr>
                <a:t>Safe Data</a:t>
              </a:r>
              <a:endParaRPr sz="1400" b="0" i="0" u="none" strike="noStrike" cap="none">
                <a:solidFill>
                  <a:srgbClr val="000000"/>
                </a:solidFill>
                <a:latin typeface="Arial"/>
                <a:ea typeface="Arial"/>
                <a:cs typeface="Arial"/>
                <a:sym typeface="Arial"/>
              </a:endParaRPr>
            </a:p>
          </p:txBody>
        </p:sp>
        <p:pic>
          <p:nvPicPr>
            <p:cNvPr id="132" name="Google Shape;132;p6" descr="Database with solid fill"/>
            <p:cNvPicPr preferRelativeResize="0"/>
            <p:nvPr/>
          </p:nvPicPr>
          <p:blipFill rotWithShape="1">
            <a:blip r:embed="rId6">
              <a:alphaModFix/>
            </a:blip>
            <a:srcRect/>
            <a:stretch/>
          </p:blipFill>
          <p:spPr>
            <a:xfrm>
              <a:off x="7646304" y="1908873"/>
              <a:ext cx="914400" cy="914400"/>
            </a:xfrm>
            <a:prstGeom prst="rect">
              <a:avLst/>
            </a:prstGeom>
            <a:noFill/>
            <a:ln>
              <a:noFill/>
            </a:ln>
          </p:spPr>
        </p:pic>
      </p:grpSp>
      <p:grpSp>
        <p:nvGrpSpPr>
          <p:cNvPr id="133" name="Google Shape;133;p6"/>
          <p:cNvGrpSpPr/>
          <p:nvPr/>
        </p:nvGrpSpPr>
        <p:grpSpPr>
          <a:xfrm>
            <a:off x="10165830" y="1639131"/>
            <a:ext cx="1552506" cy="1591977"/>
            <a:chOff x="9902702" y="1646803"/>
            <a:chExt cx="1552506" cy="1591977"/>
          </a:xfrm>
        </p:grpSpPr>
        <p:sp>
          <p:nvSpPr>
            <p:cNvPr id="134" name="Google Shape;134;p6"/>
            <p:cNvSpPr/>
            <p:nvPr/>
          </p:nvSpPr>
          <p:spPr>
            <a:xfrm>
              <a:off x="9902702" y="1646803"/>
              <a:ext cx="1552506" cy="1591977"/>
            </a:xfrm>
            <a:prstGeom prst="flowChartConnector">
              <a:avLst/>
            </a:prstGeom>
            <a:solidFill>
              <a:srgbClr val="D8E2F3"/>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200"/>
                <a:buFont typeface="Arial"/>
                <a:buNone/>
              </a:pPr>
              <a:endParaRPr sz="1200" b="0" i="0" u="none" strike="noStrike" cap="none">
                <a:solidFill>
                  <a:schemeClr val="lt1"/>
                </a:solidFill>
                <a:latin typeface="Palatino Linotype"/>
                <a:ea typeface="Palatino Linotype"/>
                <a:cs typeface="Palatino Linotype"/>
                <a:sym typeface="Palatino Linotype"/>
              </a:endParaRPr>
            </a:p>
            <a:p>
              <a:pPr marL="0" marR="0" lvl="0" indent="0" algn="ctr" rtl="0">
                <a:lnSpc>
                  <a:spcPct val="100000"/>
                </a:lnSpc>
                <a:spcBef>
                  <a:spcPts val="0"/>
                </a:spcBef>
                <a:spcAft>
                  <a:spcPts val="0"/>
                </a:spcAft>
                <a:buClr>
                  <a:srgbClr val="000000"/>
                </a:buClr>
                <a:buSzPts val="1200"/>
                <a:buFont typeface="Arial"/>
                <a:buNone/>
              </a:pPr>
              <a:endParaRPr sz="1200" b="0" i="0" u="none" strike="noStrike" cap="none">
                <a:solidFill>
                  <a:schemeClr val="lt1"/>
                </a:solidFill>
                <a:latin typeface="Palatino Linotype"/>
                <a:ea typeface="Palatino Linotype"/>
                <a:cs typeface="Palatino Linotype"/>
                <a:sym typeface="Palatino Linotype"/>
              </a:endParaRPr>
            </a:p>
            <a:p>
              <a:pPr marL="0" marR="0" lvl="0" indent="0" algn="ctr" rtl="0">
                <a:lnSpc>
                  <a:spcPct val="100000"/>
                </a:lnSpc>
                <a:spcBef>
                  <a:spcPts val="0"/>
                </a:spcBef>
                <a:spcAft>
                  <a:spcPts val="0"/>
                </a:spcAft>
                <a:buClr>
                  <a:srgbClr val="000000"/>
                </a:buClr>
                <a:buSzPts val="1200"/>
                <a:buFont typeface="Arial"/>
                <a:buNone/>
              </a:pPr>
              <a:endParaRPr sz="1200" b="0" i="0" u="none" strike="noStrike" cap="none">
                <a:solidFill>
                  <a:schemeClr val="lt1"/>
                </a:solidFill>
                <a:latin typeface="Palatino Linotype"/>
                <a:ea typeface="Palatino Linotype"/>
                <a:cs typeface="Palatino Linotype"/>
                <a:sym typeface="Palatino Linotype"/>
              </a:endParaRPr>
            </a:p>
            <a:p>
              <a:pPr marL="0" marR="0" lvl="0" indent="0" algn="ctr" rtl="0">
                <a:lnSpc>
                  <a:spcPct val="100000"/>
                </a:lnSpc>
                <a:spcBef>
                  <a:spcPts val="0"/>
                </a:spcBef>
                <a:spcAft>
                  <a:spcPts val="0"/>
                </a:spcAft>
                <a:buClr>
                  <a:srgbClr val="000000"/>
                </a:buClr>
                <a:buSzPts val="1200"/>
                <a:buFont typeface="Arial"/>
                <a:buNone/>
              </a:pPr>
              <a:endParaRPr sz="1200" b="0" i="0" u="none" strike="noStrike" cap="none">
                <a:solidFill>
                  <a:schemeClr val="lt1"/>
                </a:solidFill>
                <a:latin typeface="Palatino Linotype"/>
                <a:ea typeface="Palatino Linotype"/>
                <a:cs typeface="Palatino Linotype"/>
                <a:sym typeface="Palatino Linotype"/>
              </a:endParaRPr>
            </a:p>
            <a:p>
              <a:pPr marL="0" marR="0" lvl="0" indent="0" algn="ctr" rtl="0">
                <a:lnSpc>
                  <a:spcPct val="100000"/>
                </a:lnSpc>
                <a:spcBef>
                  <a:spcPts val="0"/>
                </a:spcBef>
                <a:spcAft>
                  <a:spcPts val="0"/>
                </a:spcAft>
                <a:buClr>
                  <a:srgbClr val="000000"/>
                </a:buClr>
                <a:buSzPts val="1200"/>
                <a:buFont typeface="Arial"/>
                <a:buNone/>
              </a:pPr>
              <a:endParaRPr sz="1200" b="0" i="0" u="none" strike="noStrike" cap="none">
                <a:solidFill>
                  <a:schemeClr val="lt1"/>
                </a:solidFill>
                <a:latin typeface="Palatino Linotype"/>
                <a:ea typeface="Palatino Linotype"/>
                <a:cs typeface="Palatino Linotype"/>
                <a:sym typeface="Palatino Linotype"/>
              </a:endParaRPr>
            </a:p>
            <a:p>
              <a:pPr marL="0" marR="0" lvl="0" indent="0" algn="ctr" rtl="0">
                <a:lnSpc>
                  <a:spcPct val="100000"/>
                </a:lnSpc>
                <a:spcBef>
                  <a:spcPts val="0"/>
                </a:spcBef>
                <a:spcAft>
                  <a:spcPts val="0"/>
                </a:spcAft>
                <a:buClr>
                  <a:srgbClr val="000000"/>
                </a:buClr>
                <a:buSzPts val="1200"/>
                <a:buFont typeface="Arial"/>
                <a:buNone/>
              </a:pPr>
              <a:r>
                <a:rPr lang="en-US" sz="1200" b="1" i="0" u="none" strike="noStrike" cap="none">
                  <a:solidFill>
                    <a:schemeClr val="dk1"/>
                  </a:solidFill>
                  <a:latin typeface="Palatino Linotype"/>
                  <a:ea typeface="Palatino Linotype"/>
                  <a:cs typeface="Palatino Linotype"/>
                  <a:sym typeface="Palatino Linotype"/>
                </a:rPr>
                <a:t>Safe Exports</a:t>
              </a:r>
              <a:endParaRPr sz="1400" b="0" i="0" u="none" strike="noStrike" cap="none">
                <a:solidFill>
                  <a:srgbClr val="000000"/>
                </a:solidFill>
                <a:latin typeface="Arial"/>
                <a:ea typeface="Arial"/>
                <a:cs typeface="Arial"/>
                <a:sym typeface="Arial"/>
              </a:endParaRPr>
            </a:p>
          </p:txBody>
        </p:sp>
        <p:pic>
          <p:nvPicPr>
            <p:cNvPr id="135" name="Google Shape;135;p6" descr="Bar chart with solid fill"/>
            <p:cNvPicPr preferRelativeResize="0"/>
            <p:nvPr/>
          </p:nvPicPr>
          <p:blipFill rotWithShape="1">
            <a:blip r:embed="rId7">
              <a:alphaModFix/>
            </a:blip>
            <a:srcRect/>
            <a:stretch/>
          </p:blipFill>
          <p:spPr>
            <a:xfrm>
              <a:off x="10221755" y="1908873"/>
              <a:ext cx="914400" cy="914400"/>
            </a:xfrm>
            <a:prstGeom prst="rect">
              <a:avLst/>
            </a:prstGeom>
            <a:noFill/>
            <a:ln>
              <a:noFill/>
            </a:ln>
          </p:spPr>
        </p:pic>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7"/>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lt1"/>
              </a:buClr>
              <a:buSzPts val="6000"/>
              <a:buFont typeface="Calibri"/>
              <a:buNone/>
            </a:pPr>
            <a:r>
              <a:rPr lang="en-US"/>
              <a:t>Training</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8"/>
          <p:cNvSpPr txBox="1">
            <a:spLocks noGrp="1"/>
          </p:cNvSpPr>
          <p:nvPr>
            <p:ph type="title"/>
          </p:nvPr>
        </p:nvSpPr>
        <p:spPr>
          <a:xfrm>
            <a:off x="838200" y="246232"/>
            <a:ext cx="10515600" cy="918488"/>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lt1"/>
              </a:buClr>
              <a:buSzPts val="4400"/>
              <a:buFont typeface="Calibri"/>
              <a:buNone/>
            </a:pPr>
            <a:r>
              <a:rPr lang="en-US"/>
              <a:t>Trainings to Date</a:t>
            </a:r>
            <a:endParaRPr/>
          </a:p>
        </p:txBody>
      </p:sp>
      <p:sp>
        <p:nvSpPr>
          <p:cNvPr id="146" name="Google Shape;146;p8"/>
          <p:cNvSpPr txBox="1">
            <a:spLocks noGrp="1"/>
          </p:cNvSpPr>
          <p:nvPr>
            <p:ph type="body" idx="1"/>
          </p:nvPr>
        </p:nvSpPr>
        <p:spPr>
          <a:xfrm>
            <a:off x="224050" y="2422760"/>
            <a:ext cx="3228833" cy="2012480"/>
          </a:xfrm>
          <a:prstGeom prst="rect">
            <a:avLst/>
          </a:prstGeom>
          <a:noFill/>
          <a:ln>
            <a:noFill/>
          </a:ln>
        </p:spPr>
        <p:txBody>
          <a:bodyPr spcFirstLastPara="1" wrap="square" lIns="91425" tIns="45700" rIns="91425" bIns="45700" anchor="t" anchorCtr="0">
            <a:normAutofit/>
          </a:bodyPr>
          <a:lstStyle/>
          <a:p>
            <a:pPr marL="177800" lvl="0" indent="-177800" algn="l" rtl="0">
              <a:lnSpc>
                <a:spcPct val="90000"/>
              </a:lnSpc>
              <a:spcBef>
                <a:spcPts val="0"/>
              </a:spcBef>
              <a:spcAft>
                <a:spcPts val="0"/>
              </a:spcAft>
              <a:buClr>
                <a:schemeClr val="lt1"/>
              </a:buClr>
              <a:buSzPts val="2400"/>
              <a:buChar char="•"/>
            </a:pPr>
            <a:r>
              <a:rPr lang="en-US" sz="2400"/>
              <a:t>36 trainings</a:t>
            </a:r>
            <a:endParaRPr/>
          </a:p>
          <a:p>
            <a:pPr marL="177800" lvl="0" indent="-177800" algn="l" rtl="0">
              <a:lnSpc>
                <a:spcPct val="90000"/>
              </a:lnSpc>
              <a:spcBef>
                <a:spcPts val="1000"/>
              </a:spcBef>
              <a:spcAft>
                <a:spcPts val="0"/>
              </a:spcAft>
              <a:buClr>
                <a:schemeClr val="lt1"/>
              </a:buClr>
              <a:buSzPts val="2400"/>
              <a:buChar char="•"/>
            </a:pPr>
            <a:r>
              <a:rPr lang="en-US" sz="2400"/>
              <a:t>1000+ participants</a:t>
            </a:r>
            <a:endParaRPr/>
          </a:p>
          <a:p>
            <a:pPr marL="177800" lvl="0" indent="-177800" algn="l" rtl="0">
              <a:lnSpc>
                <a:spcPct val="90000"/>
              </a:lnSpc>
              <a:spcBef>
                <a:spcPts val="1000"/>
              </a:spcBef>
              <a:spcAft>
                <a:spcPts val="0"/>
              </a:spcAft>
              <a:buClr>
                <a:schemeClr val="lt1"/>
              </a:buClr>
              <a:buSzPts val="2400"/>
              <a:buChar char="•"/>
            </a:pPr>
            <a:r>
              <a:rPr lang="en-US" sz="2400"/>
              <a:t>340+ organizations</a:t>
            </a:r>
            <a:endParaRPr/>
          </a:p>
          <a:p>
            <a:pPr marL="177800" lvl="0" indent="-177800" algn="l" rtl="0">
              <a:lnSpc>
                <a:spcPct val="90000"/>
              </a:lnSpc>
              <a:spcBef>
                <a:spcPts val="1000"/>
              </a:spcBef>
              <a:spcAft>
                <a:spcPts val="0"/>
              </a:spcAft>
              <a:buClr>
                <a:schemeClr val="lt1"/>
              </a:buClr>
              <a:buSzPts val="2400"/>
              <a:buChar char="•"/>
            </a:pPr>
            <a:r>
              <a:rPr lang="en-US" sz="2400"/>
              <a:t>40+ states </a:t>
            </a:r>
            <a:endParaRPr/>
          </a:p>
        </p:txBody>
      </p:sp>
      <p:pic>
        <p:nvPicPr>
          <p:cNvPr id="147" name="Google Shape;147;p8"/>
          <p:cNvPicPr preferRelativeResize="0"/>
          <p:nvPr/>
        </p:nvPicPr>
        <p:blipFill rotWithShape="1">
          <a:blip r:embed="rId3">
            <a:alphaModFix/>
          </a:blip>
          <a:srcRect/>
          <a:stretch/>
        </p:blipFill>
        <p:spPr>
          <a:xfrm>
            <a:off x="3111500" y="1204351"/>
            <a:ext cx="3862506" cy="5132948"/>
          </a:xfrm>
          <a:prstGeom prst="rect">
            <a:avLst/>
          </a:prstGeom>
          <a:noFill/>
          <a:ln>
            <a:noFill/>
          </a:ln>
        </p:spPr>
      </p:pic>
      <p:pic>
        <p:nvPicPr>
          <p:cNvPr id="148" name="Google Shape;148;p8"/>
          <p:cNvPicPr preferRelativeResize="0"/>
          <p:nvPr/>
        </p:nvPicPr>
        <p:blipFill rotWithShape="1">
          <a:blip r:embed="rId4">
            <a:alphaModFix/>
          </a:blip>
          <a:srcRect/>
          <a:stretch/>
        </p:blipFill>
        <p:spPr>
          <a:xfrm>
            <a:off x="6974006" y="1204351"/>
            <a:ext cx="4993944" cy="5132948"/>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4400"/>
              <a:buFont typeface="Calibri"/>
              <a:buNone/>
            </a:pPr>
            <a:r>
              <a:rPr lang="en-US"/>
              <a:t>The Approach</a:t>
            </a:r>
            <a:endParaRPr/>
          </a:p>
        </p:txBody>
      </p:sp>
      <p:sp>
        <p:nvSpPr>
          <p:cNvPr id="154" name="Google Shape;154;p9"/>
          <p:cNvSpPr txBox="1">
            <a:spLocks noGrp="1"/>
          </p:cNvSpPr>
          <p:nvPr>
            <p:ph type="body" idx="1"/>
          </p:nvPr>
        </p:nvSpPr>
        <p:spPr>
          <a:xfrm>
            <a:off x="838200" y="1605516"/>
            <a:ext cx="10515600" cy="4571447"/>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lt1"/>
              </a:buClr>
              <a:buSzPts val="2800"/>
              <a:buChar char="•"/>
            </a:pPr>
            <a:r>
              <a:rPr lang="en-US"/>
              <a:t>Development</a:t>
            </a:r>
            <a:endParaRPr/>
          </a:p>
          <a:p>
            <a:pPr marL="685800" lvl="1" indent="-228600" algn="l" rtl="0">
              <a:lnSpc>
                <a:spcPct val="90000"/>
              </a:lnSpc>
              <a:spcBef>
                <a:spcPts val="500"/>
              </a:spcBef>
              <a:spcAft>
                <a:spcPts val="0"/>
              </a:spcAft>
              <a:buClr>
                <a:schemeClr val="lt1"/>
              </a:buClr>
              <a:buSzPts val="2400"/>
              <a:buChar char="•"/>
            </a:pPr>
            <a:r>
              <a:rPr lang="en-US"/>
              <a:t>Work with agency partner to establish the research question and required data</a:t>
            </a:r>
            <a:endParaRPr/>
          </a:p>
          <a:p>
            <a:pPr marL="685800" lvl="1" indent="-228600" algn="l" rtl="0">
              <a:lnSpc>
                <a:spcPct val="90000"/>
              </a:lnSpc>
              <a:spcBef>
                <a:spcPts val="500"/>
              </a:spcBef>
              <a:spcAft>
                <a:spcPts val="0"/>
              </a:spcAft>
              <a:buClr>
                <a:schemeClr val="lt1"/>
              </a:buClr>
              <a:buSzPts val="2400"/>
              <a:buChar char="•"/>
            </a:pPr>
            <a:r>
              <a:rPr lang="en-US"/>
              <a:t>Project template</a:t>
            </a:r>
            <a:endParaRPr/>
          </a:p>
          <a:p>
            <a:pPr marL="685800" lvl="1" indent="-228600" algn="l" rtl="0">
              <a:lnSpc>
                <a:spcPct val="90000"/>
              </a:lnSpc>
              <a:spcBef>
                <a:spcPts val="500"/>
              </a:spcBef>
              <a:spcAft>
                <a:spcPts val="0"/>
              </a:spcAft>
              <a:buClr>
                <a:schemeClr val="lt1"/>
              </a:buClr>
              <a:buSzPts val="2400"/>
              <a:buChar char="•"/>
            </a:pPr>
            <a:r>
              <a:rPr lang="en-US"/>
              <a:t>Build coding notebooks </a:t>
            </a:r>
            <a:endParaRPr/>
          </a:p>
          <a:p>
            <a:pPr marL="685800" lvl="1" indent="-228600" algn="l" rtl="0">
              <a:lnSpc>
                <a:spcPct val="90000"/>
              </a:lnSpc>
              <a:spcBef>
                <a:spcPts val="500"/>
              </a:spcBef>
              <a:spcAft>
                <a:spcPts val="0"/>
              </a:spcAft>
              <a:buClr>
                <a:schemeClr val="lt1"/>
              </a:buClr>
              <a:buSzPts val="2400"/>
              <a:buChar char="•"/>
            </a:pPr>
            <a:r>
              <a:rPr lang="en-US"/>
              <a:t>Syllabus and lectures</a:t>
            </a:r>
            <a:endParaRPr/>
          </a:p>
          <a:p>
            <a:pPr marL="228600" lvl="0" indent="-228600" algn="l" rtl="0">
              <a:lnSpc>
                <a:spcPct val="90000"/>
              </a:lnSpc>
              <a:spcBef>
                <a:spcPts val="1000"/>
              </a:spcBef>
              <a:spcAft>
                <a:spcPts val="0"/>
              </a:spcAft>
              <a:buClr>
                <a:schemeClr val="lt1"/>
              </a:buClr>
              <a:buSzPts val="2800"/>
              <a:buChar char="•"/>
            </a:pPr>
            <a:r>
              <a:rPr lang="en-US"/>
              <a:t>Delivery – Combination of lectures and facilitated team breakouts</a:t>
            </a:r>
            <a:endParaRPr/>
          </a:p>
          <a:p>
            <a:pPr marL="685800" lvl="1" indent="-228600" algn="l" rtl="0">
              <a:lnSpc>
                <a:spcPct val="90000"/>
              </a:lnSpc>
              <a:spcBef>
                <a:spcPts val="500"/>
              </a:spcBef>
              <a:spcAft>
                <a:spcPts val="0"/>
              </a:spcAft>
              <a:buClr>
                <a:schemeClr val="lt1"/>
              </a:buClr>
              <a:buSzPts val="2400"/>
              <a:buChar char="•"/>
            </a:pPr>
            <a:r>
              <a:rPr lang="en-US"/>
              <a:t>Foundations– Coding principles</a:t>
            </a:r>
            <a:endParaRPr/>
          </a:p>
          <a:p>
            <a:pPr marL="685800" lvl="1" indent="-228600" algn="l" rtl="0">
              <a:lnSpc>
                <a:spcPct val="90000"/>
              </a:lnSpc>
              <a:spcBef>
                <a:spcPts val="500"/>
              </a:spcBef>
              <a:spcAft>
                <a:spcPts val="0"/>
              </a:spcAft>
              <a:buClr>
                <a:schemeClr val="lt1"/>
              </a:buClr>
              <a:buSzPts val="2400"/>
              <a:buChar char="•"/>
            </a:pPr>
            <a:r>
              <a:rPr lang="en-US"/>
              <a:t>Module 1 – Data preparation and exploration</a:t>
            </a:r>
            <a:endParaRPr/>
          </a:p>
          <a:p>
            <a:pPr marL="685800" lvl="1" indent="-228600" algn="l" rtl="0">
              <a:lnSpc>
                <a:spcPct val="90000"/>
              </a:lnSpc>
              <a:spcBef>
                <a:spcPts val="500"/>
              </a:spcBef>
              <a:spcAft>
                <a:spcPts val="0"/>
              </a:spcAft>
              <a:buClr>
                <a:schemeClr val="lt1"/>
              </a:buClr>
              <a:buSzPts val="2400"/>
              <a:buChar char="•"/>
            </a:pPr>
            <a:r>
              <a:rPr lang="en-US"/>
              <a:t>Module 2 – Analytics</a:t>
            </a:r>
            <a:endParaRPr/>
          </a:p>
          <a:p>
            <a:pPr marL="685800" lvl="1" indent="-228600" algn="l" rtl="0">
              <a:lnSpc>
                <a:spcPct val="90000"/>
              </a:lnSpc>
              <a:spcBef>
                <a:spcPts val="500"/>
              </a:spcBef>
              <a:spcAft>
                <a:spcPts val="0"/>
              </a:spcAft>
              <a:buClr>
                <a:schemeClr val="lt1"/>
              </a:buClr>
              <a:buSzPts val="2400"/>
              <a:buChar char="•"/>
            </a:pPr>
            <a:r>
              <a:rPr lang="en-US"/>
              <a:t>Final presentation</a:t>
            </a:r>
            <a:endParaRPr/>
          </a:p>
        </p:txBody>
      </p:sp>
    </p:spTree>
  </p:cSld>
  <p:clrMapOvr>
    <a:masterClrMapping/>
  </p:clrMapOvr>
</p:sld>
</file>

<file path=ppt/theme/theme1.xml><?xml version="1.0" encoding="utf-8"?>
<a:theme xmlns:a="http://schemas.openxmlformats.org/drawingml/2006/main" name="1_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2224</Words>
  <Application>Microsoft Macintosh PowerPoint</Application>
  <PresentationFormat>Widescreen</PresentationFormat>
  <Paragraphs>231</Paragraphs>
  <Slides>27</Slides>
  <Notes>27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Calibri</vt:lpstr>
      <vt:lpstr>Palatino Linotype</vt:lpstr>
      <vt:lpstr>Arial</vt:lpstr>
      <vt:lpstr>Times New Roman</vt:lpstr>
      <vt:lpstr>1_Office Theme</vt:lpstr>
      <vt:lpstr>Evaluating Enrollment to Employment Pathways: Integrated Service Delivery in Workforce Development, Education, and Social Benefits Programs   Robert McGough – ARDATA Nathan Barrett – Coleridge Initiative</vt:lpstr>
      <vt:lpstr>Precursor to Driving Insights from Data  </vt:lpstr>
      <vt:lpstr>Driving Insights from Data</vt:lpstr>
      <vt:lpstr>Platform</vt:lpstr>
      <vt:lpstr>ADRF</vt:lpstr>
      <vt:lpstr>Five Safes Framework</vt:lpstr>
      <vt:lpstr>Training</vt:lpstr>
      <vt:lpstr>Trainings to Date</vt:lpstr>
      <vt:lpstr>The Approach</vt:lpstr>
      <vt:lpstr>Core Principles</vt:lpstr>
      <vt:lpstr>Products</vt:lpstr>
      <vt:lpstr>The Approach</vt:lpstr>
      <vt:lpstr>Data Dashboards</vt:lpstr>
      <vt:lpstr>What Does This Look Like in Practice?</vt:lpstr>
      <vt:lpstr>Arkansas’ Journey: Motivating Drivers</vt:lpstr>
      <vt:lpstr>Arkansas’ Journey: Initial Interest</vt:lpstr>
      <vt:lpstr>Arkansas’ Journey: Exploration and Learning</vt:lpstr>
      <vt:lpstr>Arkansas’ Journey: Participation</vt:lpstr>
      <vt:lpstr>Arkansas’ Journey: Contribution</vt:lpstr>
      <vt:lpstr>Arkansas’ Journey: Sharing</vt:lpstr>
      <vt:lpstr>Enrollment to Employment (E2E)</vt:lpstr>
      <vt:lpstr>E2E Interagency Data Sharing</vt:lpstr>
      <vt:lpstr>E2E Interstate and Cross-Sector Data Sharing</vt:lpstr>
      <vt:lpstr>E2E Sharing of Value</vt:lpstr>
      <vt:lpstr>E2E Projects</vt:lpstr>
      <vt:lpstr>What’s Next?</vt:lpstr>
      <vt:lpstr>Call to Action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Evaluating Enrollment to Employment Pathways: Integrated Service Delivery in Workforce Development, Education, and Social Benefits Programs   Robert McGough – ARDATA Jessica Cunningham – Coleridge Initiative Nathan Barrett – Coleridge Initiative</dc:title>
  <dc:creator>Benjamin Feder</dc:creator>
  <cp:lastModifiedBy>Jessica Duren</cp:lastModifiedBy>
  <cp:revision>3</cp:revision>
  <dcterms:created xsi:type="dcterms:W3CDTF">2023-03-29T13:45:54Z</dcterms:created>
  <dcterms:modified xsi:type="dcterms:W3CDTF">2024-02-12T18:55:43Z</dcterms:modified>
</cp:coreProperties>
</file>